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57" r:id="rId5"/>
    <p:sldId id="264" r:id="rId6"/>
    <p:sldId id="263" r:id="rId7"/>
    <p:sldId id="265" r:id="rId8"/>
    <p:sldId id="260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49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7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DCA7D-70EE-44C6-BA1B-201964F0FA5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BFE67-6CF2-4EBD-8D71-53B7668C4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62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BFE67-6CF2-4EBD-8D71-53B7668C4F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12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A3136-425B-3290-3D5E-18E10CEEF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7FE1CE-6E47-B402-F475-FD8B2B57E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607EE-81CB-D3ED-E951-51A2A3F7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B128-1324-4BFB-B330-5CD4D71FFA7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D416A-A96A-9DD7-28B6-20B5938C2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C2878-AECF-807B-E63C-3B49388A2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8653-A748-4517-9182-9E56E8FF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26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132C4-70AB-1E97-617C-8BDFB21B3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72A2F-9354-7452-A765-1B478E7F8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6D74D-9C8A-27C7-5B56-53A979F2C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B128-1324-4BFB-B330-5CD4D71FFA7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A18D5-6F40-3E8F-AA7D-BBCFB878F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88C38-B502-7896-5D96-F92435D36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8653-A748-4517-9182-9E56E8FF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6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0E4204-D328-CA25-F0C1-DAA6D78E1B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40F8F8-82EF-0843-0C1E-64A18F3B2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75E6B-A91C-1F96-4318-2F7ECFE96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B128-1324-4BFB-B330-5CD4D71FFA7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90460-6567-625D-5F8F-00CCDF3C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8BBD1-8ADE-A780-B9E2-3895394DE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8653-A748-4517-9182-9E56E8FF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3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25226-DFC1-D671-B99E-843BA7C4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95F30-FB4B-E31D-62C8-A713BE928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D2C2B-F5C4-8FD9-0EF1-6C50266C8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B128-1324-4BFB-B330-5CD4D71FFA7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A79B6-2FE7-CB6C-7244-8C8311926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AAE65-1092-50D8-CAEB-8B683EFCF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8653-A748-4517-9182-9E56E8FF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1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ECB62-5115-C759-5DB3-FDDC947A2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B94D7-B834-2B81-822B-A5D94E944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50ACB-C3BF-8BCA-FDAC-A8A0F7900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B128-1324-4BFB-B330-5CD4D71FFA7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BE89B-CA06-720B-057D-F5F05BEE8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33AFA-41CA-64E6-CEE4-0C008BB9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8653-A748-4517-9182-9E56E8FF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6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D1DE3-E489-62BD-6F91-A5992726A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E0205-A193-6DB6-1F2F-6B66171C73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268B84-BF95-FE6E-C463-6C9B02DB5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E7E8B3-9351-4F29-1708-5D236072C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B128-1324-4BFB-B330-5CD4D71FFA7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40202-055D-B411-CCB9-A81A1B4C4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F41395-6833-6297-53E4-524994C40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8653-A748-4517-9182-9E56E8FF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53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0B970-C19F-B822-EF11-9843CCB2F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B4FEA-A108-8830-211C-3DF642E50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D71F68-444E-B7C1-7200-B71BA520D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5C0B31-300E-5E2B-98AA-5A5F9B4FA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B64082-19C5-EDDB-7E3B-D3425438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4F10F9-1BA4-C3E4-72CD-46BA63D1B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B128-1324-4BFB-B330-5CD4D71FFA7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7AE57C-D166-098D-CDFA-088860BF7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0D0E26-405E-F61B-9DB6-208942845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8653-A748-4517-9182-9E56E8FF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0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7767-B0EA-D16C-5B2B-B73420019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F721C1-048C-351F-A0A4-FDF54D460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B128-1324-4BFB-B330-5CD4D71FFA7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9F3211-3D99-A49D-2E6C-DB9DE7A0A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157F0D-42C6-D637-EE32-7B9E3B3E3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8653-A748-4517-9182-9E56E8FF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97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6C290D-7C2A-BC55-6E32-0C5B27087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B128-1324-4BFB-B330-5CD4D71FFA7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B38CA3-B522-8C32-CD05-C2A25F332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DADD6-EED6-DE56-20EA-D2CCE7FA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8653-A748-4517-9182-9E56E8FF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1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9CF3A-96D2-B1F4-AEB1-7633911AA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0613B-C1F2-604D-1FB7-5CB0602D4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86D8A-4DC7-195F-5A8C-7831A6D72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792101-551D-95BD-54E7-8890F2FF3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B128-1324-4BFB-B330-5CD4D71FFA7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B576BB-3B6B-B644-D622-37DE397DC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BB832-9F4F-E0A8-9004-20AF214EE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8653-A748-4517-9182-9E56E8FF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84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70906-FA4B-A683-955C-E98ACBF6F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195565-F731-9665-712C-1549331300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20C889-C1BD-3C68-C1BE-12EDD10BF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D22A41-C9F2-4536-6B88-3F52086F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B128-1324-4BFB-B330-5CD4D71FFA7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CD823E-C661-19DB-0503-D9FA977D9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D57DD-B3A6-BD10-42B6-0F8C627DC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8653-A748-4517-9182-9E56E8FF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3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B5BF8-F31A-07E1-AF59-A9BB371BE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DF1FA-B4D8-6CE9-92AD-BF965DD2B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1A89F-8361-DC45-CFA5-67182CB78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6B128-1324-4BFB-B330-5CD4D71FFA7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378A7-A956-2A42-BB13-36F2E6456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89986-AC99-42FC-6563-96D84BD98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BE8653-A748-4517-9182-9E56E8FF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2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zh-rpg/RVT" TargetMode="External"/><Relationship Id="rId2" Type="http://schemas.openxmlformats.org/officeDocument/2006/relationships/hyperlink" Target="https://github.com/Event-AHU/OpenEvDE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automl/SMAC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25CEF-1E8D-2945-8E6A-37C02380F1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Architectures for</a:t>
            </a:r>
            <a:br>
              <a:rPr lang="en-US" dirty="0"/>
            </a:br>
            <a:r>
              <a:rPr lang="en-US" dirty="0"/>
              <a:t>Event Camera Tracking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0D8B81-E8D7-1AF9-3F28-146AFBDCC2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TrackOpt</a:t>
            </a:r>
            <a:r>
              <a:rPr lang="de-DE" dirty="0"/>
              <a:t> Meeting</a:t>
            </a:r>
          </a:p>
          <a:p>
            <a:r>
              <a:rPr lang="de-DE" dirty="0"/>
              <a:t>March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778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22355-3479-87B4-A9F6-C55042FD1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Cameras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BCE3F-FD1A-B3D9-044A-DA29DF2D8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B8D0CF7-0B6C-5F98-18AB-51E82DE72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57" y="2272834"/>
            <a:ext cx="10653443" cy="317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78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CDDFE-C399-A156-6B08-A9EAF5961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B32CD-F6A8-27AD-C318-BAB31C3E8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9E9805C9-C62C-2DE3-BBB3-9BA7A44BD4FD}"/>
              </a:ext>
            </a:extLst>
          </p:cNvPr>
          <p:cNvGrpSpPr/>
          <p:nvPr/>
        </p:nvGrpSpPr>
        <p:grpSpPr>
          <a:xfrm>
            <a:off x="3153715" y="2058988"/>
            <a:ext cx="5884569" cy="3916362"/>
            <a:chOff x="3153715" y="1690688"/>
            <a:chExt cx="5884569" cy="39163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2BB3750-7C9C-5F55-E115-B6FF08FBB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16430"/>
            <a:stretch>
              <a:fillRect/>
            </a:stretch>
          </p:blipFill>
          <p:spPr>
            <a:xfrm>
              <a:off x="3153715" y="1690688"/>
              <a:ext cx="5884569" cy="391636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C4DB822-294B-6B8D-3C7A-F9F3B77597FF}"/>
                </a:ext>
              </a:extLst>
            </p:cNvPr>
            <p:cNvSpPr/>
            <p:nvPr/>
          </p:nvSpPr>
          <p:spPr>
            <a:xfrm>
              <a:off x="4509592" y="3283122"/>
              <a:ext cx="709625" cy="7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80000" rIns="0" bIns="0" rtlCol="0" anchor="t" anchorCtr="0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[1,2]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7563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EF042-3D78-82B8-0CB1-3A588D780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F5CC9-26E7-8B03-D4A5-E4A9E13EA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[1] MvHeatDET: </a:t>
            </a:r>
            <a:r>
              <a:rPr lang="en-US" dirty="0">
                <a:hlinkClick r:id="rId2"/>
              </a:rPr>
              <a:t>https://github.com/Event-AHU/OpenEvDET</a:t>
            </a:r>
            <a:endParaRPr lang="en-US" dirty="0"/>
          </a:p>
          <a:p>
            <a:pPr lvl="1"/>
            <a:r>
              <a:rPr lang="en-US" dirty="0"/>
              <a:t>Transformer-based detection model based on Mixture-of-Experts</a:t>
            </a:r>
          </a:p>
          <a:p>
            <a:pPr lvl="1"/>
            <a:r>
              <a:rPr lang="en-US" dirty="0" err="1"/>
              <a:t>Pseudoframes</a:t>
            </a:r>
            <a:endParaRPr lang="en-US" dirty="0"/>
          </a:p>
          <a:p>
            <a:r>
              <a:rPr lang="en-US" dirty="0"/>
              <a:t>[2] RVT: </a:t>
            </a:r>
            <a:r>
              <a:rPr lang="en-US" dirty="0">
                <a:hlinkClick r:id="rId3"/>
              </a:rPr>
              <a:t>https://github.com/uzh-rpg/RVT</a:t>
            </a:r>
            <a:endParaRPr lang="en-US" dirty="0"/>
          </a:p>
          <a:p>
            <a:pPr lvl="1"/>
            <a:r>
              <a:rPr lang="en-US" dirty="0"/>
              <a:t>Recurrent Vision Transformer (combines transformer-based backbone with recurrent neural network)</a:t>
            </a:r>
          </a:p>
          <a:p>
            <a:pPr lvl="1"/>
            <a:r>
              <a:rPr lang="en-US" dirty="0"/>
              <a:t>Event-Tensors</a:t>
            </a:r>
          </a:p>
          <a:p>
            <a:r>
              <a:rPr lang="en-US" dirty="0"/>
              <a:t>SMAC3 for HPO: </a:t>
            </a:r>
            <a:r>
              <a:rPr lang="en-US" dirty="0">
                <a:hlinkClick r:id="rId4"/>
              </a:rPr>
              <a:t>https://github.com/automl/SMAC3</a:t>
            </a:r>
            <a:endParaRPr lang="en-US" dirty="0"/>
          </a:p>
          <a:p>
            <a:pPr lvl="1"/>
            <a:r>
              <a:rPr lang="en-US" dirty="0"/>
              <a:t>Random forest performance predictor</a:t>
            </a:r>
          </a:p>
          <a:p>
            <a:pPr lvl="1"/>
            <a:r>
              <a:rPr lang="en-US" dirty="0"/>
              <a:t>Sampling via expected improvement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767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02F6E9-3896-EBE5-E3B3-0B1A2EBB8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[1] </a:t>
            </a:r>
            <a:r>
              <a:rPr lang="de-DE" dirty="0" err="1"/>
              <a:t>MvHeatDET</a:t>
            </a:r>
            <a:r>
              <a:rPr lang="de-DE" dirty="0"/>
              <a:t> – </a:t>
            </a:r>
            <a:r>
              <a:rPr lang="en-US" dirty="0"/>
              <a:t>HPO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DF3CEDB-741E-763A-6640-84BB250CF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8663" y="2490391"/>
            <a:ext cx="10574674" cy="239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44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CC292-24D9-B1B0-76CC-FE06BDC9A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[1] MvHeatDET </a:t>
            </a:r>
            <a:r>
              <a:rPr lang="de-DE" dirty="0"/>
              <a:t>–</a:t>
            </a:r>
            <a:r>
              <a:rPr lang="en-US" dirty="0"/>
              <a:t> HPO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4510F-6464-C9D0-69C3-0A490A2A3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Hyperparameters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051F4AC-196C-5FA5-942F-71E46F445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975" y="2431633"/>
            <a:ext cx="6801862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'MvHeat_DET_depths_0': (1, 18),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'MvHeat_DET_depths_1': (1, 18),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'MvHeat_DET_depths_2': (1, 18),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'MvHeat_DET_depths_3': (1, 18),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'MvHeat_DET_dims_0’: [16, 32, …, 768],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'MvHeat_DET_dims_1': [16, 32, …, 768],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'MvHeat_DET_dims_2': [16, 32, …, 768],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'MvHeat_DET_dims_3': [16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32,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…, 768],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MvHeat_DET_mlp_ratio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': (1, 4),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RTDETRTransformer_num_decoder_layers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': (1, 6),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RTDETRTransformer_hidden_dim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’: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16, 32, …, 256]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33EAE77-153E-415E-3A86-FB392F8BB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438" y="1690688"/>
            <a:ext cx="4258362" cy="313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071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B2B38-B1FC-292F-F762-B0F722EDA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4E4603-B138-FFC9-F04F-CA08460CB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[2] RVT – </a:t>
            </a:r>
            <a:r>
              <a:rPr lang="en-US" dirty="0"/>
              <a:t>HPO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E8C4B9EB-6977-A6A1-9254-1A8D7AA7A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0574" y="2017316"/>
            <a:ext cx="9230852" cy="390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86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CC292-24D9-B1B0-76CC-FE06BDC9A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[2] RVT </a:t>
            </a:r>
            <a:r>
              <a:rPr lang="de-DE" dirty="0"/>
              <a:t>–</a:t>
            </a:r>
            <a:r>
              <a:rPr lang="en-US" dirty="0"/>
              <a:t> HPO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4510F-6464-C9D0-69C3-0A490A2A3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Hyperparameters (~4M configs)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051F4AC-196C-5FA5-942F-71E46F445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975" y="2431633"/>
            <a:ext cx="459613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'dim_multiplier_1': (1, 4),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'dim_multiplier_2': (1, 4),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'dim_multiplier_3': (1, 4),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'dim_multiplier_4': (1, 4),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embed_dim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': [4, 8, 16, 32, 64],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'num_blocks_1': (1, 4),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'num_blocks_2': (1, 4),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'num_blocks_3': (1, 4),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'num_blocks_4': (1, 4),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mlp_ratio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': (1, 4),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patch_size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': [2, 4, 8]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553B5FB-B598-0C15-A574-9B962791C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572" y="2010568"/>
            <a:ext cx="52768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37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ECAA3-D097-838B-5ABE-6D158A32E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Next </a:t>
            </a:r>
            <a:r>
              <a:rPr lang="de-DE" dirty="0" err="1"/>
              <a:t>steps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FF8A5-AD39-6278-89C1-822A4032B9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Main </a:t>
            </a:r>
            <a:r>
              <a:rPr lang="de-DE" dirty="0" err="1"/>
              <a:t>limitation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training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networks</a:t>
            </a:r>
            <a:endParaRPr lang="de-DE" dirty="0"/>
          </a:p>
          <a:p>
            <a:r>
              <a:rPr lang="de-DE" dirty="0"/>
              <a:t>Zero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Proxies</a:t>
            </a:r>
            <a:r>
              <a:rPr lang="de-DE" dirty="0"/>
              <a:t> (ZCPs):</a:t>
            </a:r>
          </a:p>
          <a:p>
            <a:pPr marL="914400" lvl="1" indent="-457200">
              <a:buFont typeface="+mj-lt"/>
              <a:buAutoNum type="arabicParenR"/>
            </a:pPr>
            <a:r>
              <a:rPr lang="de-DE" dirty="0"/>
              <a:t>Modify ZCPs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detection</a:t>
            </a:r>
            <a:r>
              <a:rPr lang="de-DE" dirty="0"/>
              <a:t> / </a:t>
            </a:r>
            <a:r>
              <a:rPr lang="de-DE" dirty="0" err="1"/>
              <a:t>tracking</a:t>
            </a:r>
            <a:endParaRPr lang="de-DE" dirty="0"/>
          </a:p>
          <a:p>
            <a:pPr marL="914400" lvl="1" indent="-457200">
              <a:buFont typeface="+mj-lt"/>
              <a:buAutoNum type="arabicParenR"/>
            </a:pPr>
            <a:r>
              <a:rPr lang="de-DE" dirty="0" err="1"/>
              <a:t>Identify</a:t>
            </a:r>
            <a:r>
              <a:rPr lang="de-DE" dirty="0"/>
              <a:t> ZCPs via HPO </a:t>
            </a:r>
            <a:r>
              <a:rPr lang="de-DE" dirty="0" err="1"/>
              <a:t>results</a:t>
            </a:r>
            <a:endParaRPr lang="de-DE" dirty="0"/>
          </a:p>
          <a:p>
            <a:pPr marL="914400" lvl="1" indent="-457200">
              <a:buFont typeface="+mj-lt"/>
              <a:buAutoNum type="arabicParenR"/>
            </a:pPr>
            <a:r>
              <a:rPr lang="de-DE" dirty="0" err="1"/>
              <a:t>Optimize</a:t>
            </a:r>
            <a:r>
              <a:rPr lang="de-DE" dirty="0"/>
              <a:t> </a:t>
            </a:r>
            <a:r>
              <a:rPr lang="de-DE" dirty="0" err="1"/>
              <a:t>architectures</a:t>
            </a:r>
            <a:r>
              <a:rPr lang="de-DE" dirty="0"/>
              <a:t> via</a:t>
            </a:r>
            <a:br>
              <a:rPr lang="de-DE" dirty="0"/>
            </a:br>
            <a:r>
              <a:rPr lang="de-DE" dirty="0" err="1"/>
              <a:t>these</a:t>
            </a:r>
            <a:r>
              <a:rPr lang="de-DE" dirty="0"/>
              <a:t> ZCPs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A17FF6-5749-BCDF-06F4-8669010A2F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29" r="52634"/>
          <a:stretch/>
        </p:blipFill>
        <p:spPr>
          <a:xfrm>
            <a:off x="5816433" y="1804167"/>
            <a:ext cx="5795464" cy="424586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B806955-47AD-4A28-BD46-4A7984F6B9CD}"/>
              </a:ext>
            </a:extLst>
          </p:cNvPr>
          <p:cNvSpPr/>
          <p:nvPr/>
        </p:nvSpPr>
        <p:spPr>
          <a:xfrm rot="19821707">
            <a:off x="10513839" y="5355537"/>
            <a:ext cx="1369504" cy="1012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96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</Words>
  <Application>Microsoft Office PowerPoint</Application>
  <PresentationFormat>Widescreen</PresentationFormat>
  <Paragraphs>51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Courier New</vt:lpstr>
      <vt:lpstr>Office Theme</vt:lpstr>
      <vt:lpstr>Architectures for Event Camera Tracking</vt:lpstr>
      <vt:lpstr>Event Cameras</vt:lpstr>
      <vt:lpstr>Tracking Scenarios</vt:lpstr>
      <vt:lpstr>Models</vt:lpstr>
      <vt:lpstr>[1] MvHeatDET – HPO</vt:lpstr>
      <vt:lpstr>[1] MvHeatDET – HPO</vt:lpstr>
      <vt:lpstr>[2] RVT – HPO</vt:lpstr>
      <vt:lpstr>[2] RVT – HPO</vt:lpstr>
      <vt:lpstr>Next steps</vt:lpstr>
    </vt:vector>
  </TitlesOfParts>
  <Company>Max-Planck-Gesellschaft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Steff Jay</dc:creator>
  <cp:lastModifiedBy>Steff Jay</cp:lastModifiedBy>
  <cp:revision>51</cp:revision>
  <dcterms:created xsi:type="dcterms:W3CDTF">2026-01-16T09:10:41Z</dcterms:created>
  <dcterms:modified xsi:type="dcterms:W3CDTF">2026-03-11T13:53:57Z</dcterms:modified>
</cp:coreProperties>
</file>