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1114" r:id="rId3"/>
    <p:sldId id="1132" r:id="rId4"/>
    <p:sldId id="1129" r:id="rId5"/>
    <p:sldId id="1138" r:id="rId6"/>
    <p:sldId id="1131" r:id="rId7"/>
    <p:sldId id="1144" r:id="rId8"/>
    <p:sldId id="1139" r:id="rId9"/>
    <p:sldId id="1140" r:id="rId10"/>
    <p:sldId id="1141" r:id="rId11"/>
    <p:sldId id="1142" r:id="rId12"/>
    <p:sldId id="1143" r:id="rId13"/>
    <p:sldId id="1145" r:id="rId14"/>
    <p:sldId id="1150" r:id="rId15"/>
    <p:sldId id="1146" r:id="rId16"/>
    <p:sldId id="1147" r:id="rId17"/>
    <p:sldId id="1148" r:id="rId18"/>
    <p:sldId id="1149" r:id="rId19"/>
    <p:sldId id="1108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8631"/>
    <a:srgbClr val="82B366"/>
    <a:srgbClr val="D6B656"/>
    <a:srgbClr val="9673A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E49D2-522C-4B3A-AF28-502877E1D0D0}" type="datetimeFigureOut">
              <a:rPr lang="de-DE" smtClean="0"/>
              <a:t>07.03.2026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830F1-14B6-47CF-ACC5-DCFF990E93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07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6277-280B-07A2-DDE3-F2FBE13E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EA212-450C-ACFC-A0C6-482814545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8FD01-8ECE-43F6-6789-B34F8C8F5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B32AB-0DD1-DE67-AED3-7EC24A402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15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38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A1762-FD1E-C428-7E0A-8CD7179E5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647681-D3DA-9FAA-A391-D3F5C6772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7A76F-0AAE-34B2-8111-EB2A93C36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58300-9BCC-2D19-A632-7F1985FB0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30F1-14B6-47CF-ACC5-DCFF990E93F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90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mailto:ivo.Ihrke@uni-siegen.de" TargetMode="External"/><Relationship Id="rId4" Type="http://schemas.openxmlformats.org/officeDocument/2006/relationships/hyperlink" Target="mailto:jannis.maron@uni-siegen.d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 userDrawn="1"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90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 userDrawn="1"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69" name="Rectangle 56"/>
          <p:cNvSpPr/>
          <p:nvPr userDrawn="1"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0" name="Rectangle 87"/>
          <p:cNvSpPr/>
          <p:nvPr userDrawn="1"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1" name="Rectangle 88"/>
          <p:cNvSpPr/>
          <p:nvPr userDrawn="1"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2" name="Rectangle 89"/>
          <p:cNvSpPr/>
          <p:nvPr userDrawn="1"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3" name="Rectangle 90"/>
          <p:cNvSpPr/>
          <p:nvPr userDrawn="1"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4" name="Rectangle 91"/>
          <p:cNvSpPr/>
          <p:nvPr userDrawn="1"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5" name="Rectangle 92"/>
          <p:cNvSpPr/>
          <p:nvPr userDrawn="1"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6" name="Rectangle 93"/>
          <p:cNvSpPr/>
          <p:nvPr userDrawn="1"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7" name="Rectangle 94"/>
          <p:cNvSpPr/>
          <p:nvPr userDrawn="1"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8" name="Rectangle 95"/>
          <p:cNvSpPr/>
          <p:nvPr userDrawn="1"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79" name="Rectangle 96"/>
          <p:cNvSpPr/>
          <p:nvPr userDrawn="1"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0" name="Rectangle 97"/>
          <p:cNvSpPr/>
          <p:nvPr userDrawn="1"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1" name="Rectangle 98"/>
          <p:cNvSpPr/>
          <p:nvPr userDrawn="1"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2" name="Rectangle 99"/>
          <p:cNvSpPr/>
          <p:nvPr userDrawn="1"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3" name="Rectangle 100"/>
          <p:cNvSpPr/>
          <p:nvPr userDrawn="1"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4" name="Rectangle 101"/>
          <p:cNvSpPr/>
          <p:nvPr userDrawn="1"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5" name="Rectangle 102"/>
          <p:cNvSpPr/>
          <p:nvPr userDrawn="1"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6" name="Rectangle 103"/>
          <p:cNvSpPr/>
          <p:nvPr userDrawn="1"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7" name="Rectangle 104"/>
          <p:cNvSpPr/>
          <p:nvPr userDrawn="1"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8" name="Rectangle 105"/>
          <p:cNvSpPr/>
          <p:nvPr userDrawn="1"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89" name="Rectangle 106"/>
          <p:cNvSpPr/>
          <p:nvPr userDrawn="1"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0" name="Rectangle 148"/>
          <p:cNvSpPr/>
          <p:nvPr userDrawn="1"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1" name="Rectangle 323"/>
          <p:cNvSpPr/>
          <p:nvPr userDrawn="1"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2" name="Rectangle 324"/>
          <p:cNvSpPr/>
          <p:nvPr userDrawn="1"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3" name="Rectangle 325"/>
          <p:cNvSpPr/>
          <p:nvPr userDrawn="1"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4" name="Rectangle 326"/>
          <p:cNvSpPr/>
          <p:nvPr userDrawn="1"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5" name="Rectangle 371"/>
          <p:cNvSpPr/>
          <p:nvPr userDrawn="1"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6" name="Rectangle 373"/>
          <p:cNvSpPr/>
          <p:nvPr userDrawn="1"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7" name="Rectangle 375"/>
          <p:cNvSpPr/>
          <p:nvPr userDrawn="1"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8" name="Rectangle 376"/>
          <p:cNvSpPr/>
          <p:nvPr userDrawn="1"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99" name="Rectangle 377"/>
          <p:cNvSpPr/>
          <p:nvPr userDrawn="1"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0" name="Rectangle 378"/>
          <p:cNvSpPr/>
          <p:nvPr userDrawn="1"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1" name="Rectangle 138"/>
          <p:cNvSpPr/>
          <p:nvPr userDrawn="1"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2" name="Rectangle 139"/>
          <p:cNvSpPr/>
          <p:nvPr userDrawn="1"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3" name="Rectangle 140"/>
          <p:cNvSpPr/>
          <p:nvPr userDrawn="1"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4" name="Rectangle 141"/>
          <p:cNvSpPr/>
          <p:nvPr userDrawn="1"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5" name="Rectangle 142"/>
          <p:cNvSpPr/>
          <p:nvPr userDrawn="1"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6" name="Rectangle 372"/>
          <p:cNvSpPr/>
          <p:nvPr userDrawn="1"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7" name="Rectangle 374"/>
          <p:cNvSpPr/>
          <p:nvPr userDrawn="1"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8" name="Teardrop 3"/>
          <p:cNvSpPr/>
          <p:nvPr userDrawn="1"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09" name="Oval 1608"/>
          <p:cNvSpPr/>
          <p:nvPr userDrawn="1"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0" name="Teardrop 3"/>
          <p:cNvSpPr/>
          <p:nvPr userDrawn="1"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1" name="Oval 1610"/>
          <p:cNvSpPr/>
          <p:nvPr userDrawn="1"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2" name="Teardrop 3"/>
          <p:cNvSpPr/>
          <p:nvPr userDrawn="1"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3" name="Teardrop 3"/>
          <p:cNvSpPr/>
          <p:nvPr userDrawn="1"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4" name="Teardrop 3"/>
          <p:cNvSpPr/>
          <p:nvPr userDrawn="1"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5" name="Teardrop 3"/>
          <p:cNvSpPr/>
          <p:nvPr userDrawn="1"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6" name="Teardrop 3"/>
          <p:cNvSpPr/>
          <p:nvPr userDrawn="1"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7" name="Teardrop 3"/>
          <p:cNvSpPr/>
          <p:nvPr userDrawn="1"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8" name="Oval 1617"/>
          <p:cNvSpPr/>
          <p:nvPr userDrawn="1"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9" name="Oval 1618"/>
          <p:cNvSpPr/>
          <p:nvPr userDrawn="1"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0" name="Oval 1619"/>
          <p:cNvSpPr/>
          <p:nvPr userDrawn="1"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1" name="Oval 1620"/>
          <p:cNvSpPr/>
          <p:nvPr userDrawn="1"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2" name="Oval 1621"/>
          <p:cNvSpPr/>
          <p:nvPr userDrawn="1"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3" name="Oval 1622"/>
          <p:cNvSpPr/>
          <p:nvPr userDrawn="1"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4" name="Oval 1623"/>
          <p:cNvSpPr/>
          <p:nvPr userDrawn="1"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5" name="Teardrop 3"/>
          <p:cNvSpPr/>
          <p:nvPr userDrawn="1"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6" name="Oval 1625"/>
          <p:cNvSpPr/>
          <p:nvPr userDrawn="1"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7" name="Teardrop 3"/>
          <p:cNvSpPr/>
          <p:nvPr userDrawn="1"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8" name="Oval 1627"/>
          <p:cNvSpPr/>
          <p:nvPr userDrawn="1"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29" name="Teardrop 3"/>
          <p:cNvSpPr/>
          <p:nvPr userDrawn="1"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0" name="Oval 1629"/>
          <p:cNvSpPr/>
          <p:nvPr userDrawn="1"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1" name="Teardrop 3"/>
          <p:cNvSpPr/>
          <p:nvPr userDrawn="1"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2" name="Oval 1631"/>
          <p:cNvSpPr/>
          <p:nvPr userDrawn="1"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3" name="Teardrop 3"/>
          <p:cNvSpPr/>
          <p:nvPr userDrawn="1"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4" name="Teardrop 3"/>
          <p:cNvSpPr/>
          <p:nvPr userDrawn="1"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5" name="Oval 1634"/>
          <p:cNvSpPr/>
          <p:nvPr userDrawn="1"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6" name="Teardrop 3"/>
          <p:cNvSpPr/>
          <p:nvPr userDrawn="1"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7" name="Oval 1636"/>
          <p:cNvSpPr/>
          <p:nvPr userDrawn="1"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8" name="Oval 167"/>
          <p:cNvSpPr/>
          <p:nvPr userDrawn="1"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39" name="Oval 1638"/>
          <p:cNvSpPr/>
          <p:nvPr userDrawn="1"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0" name="Oval 1639"/>
          <p:cNvSpPr/>
          <p:nvPr userDrawn="1"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1" name="Oval 1640"/>
          <p:cNvSpPr/>
          <p:nvPr userDrawn="1"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2" name="Oval 1641"/>
          <p:cNvSpPr/>
          <p:nvPr userDrawn="1"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3" name="Oval 1642"/>
          <p:cNvSpPr/>
          <p:nvPr userDrawn="1"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4" name="Oval 1643"/>
          <p:cNvSpPr/>
          <p:nvPr userDrawn="1"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5" name="Oval 1644"/>
          <p:cNvSpPr/>
          <p:nvPr userDrawn="1"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6" name="Oval 1645"/>
          <p:cNvSpPr/>
          <p:nvPr userDrawn="1"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7" name="Oval 1646"/>
          <p:cNvSpPr/>
          <p:nvPr userDrawn="1"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8" name="Oval 1647"/>
          <p:cNvSpPr/>
          <p:nvPr userDrawn="1"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49" name="Oval 1648"/>
          <p:cNvSpPr/>
          <p:nvPr userDrawn="1"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0" name="Oval 1649"/>
          <p:cNvSpPr/>
          <p:nvPr userDrawn="1"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1" name="Oval 1650"/>
          <p:cNvSpPr/>
          <p:nvPr userDrawn="1"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2" name="Teardrop 3"/>
          <p:cNvSpPr/>
          <p:nvPr userDrawn="1"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3" name="Teardrop 3"/>
          <p:cNvSpPr/>
          <p:nvPr userDrawn="1"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4" name="Teardrop 3"/>
          <p:cNvSpPr/>
          <p:nvPr userDrawn="1"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5" name="Teardrop 3"/>
          <p:cNvSpPr/>
          <p:nvPr userDrawn="1"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6" name="Teardrop 3"/>
          <p:cNvSpPr/>
          <p:nvPr userDrawn="1"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7" name="Teardrop 3"/>
          <p:cNvSpPr/>
          <p:nvPr userDrawn="1"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8" name="Teardrop 3"/>
          <p:cNvSpPr/>
          <p:nvPr userDrawn="1"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59" name="Teardrop 3"/>
          <p:cNvSpPr/>
          <p:nvPr userDrawn="1"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0" name="Teardrop 3"/>
          <p:cNvSpPr/>
          <p:nvPr userDrawn="1"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1" name="Teardrop 3"/>
          <p:cNvSpPr/>
          <p:nvPr userDrawn="1"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2" name="Teardrop 3"/>
          <p:cNvSpPr/>
          <p:nvPr userDrawn="1"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3" name="Teardrop 3"/>
          <p:cNvSpPr/>
          <p:nvPr userDrawn="1"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4" name="Teardrop 3"/>
          <p:cNvSpPr/>
          <p:nvPr userDrawn="1"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5" name="Teardrop 3"/>
          <p:cNvSpPr/>
          <p:nvPr userDrawn="1"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6" name="Teardrop 3"/>
          <p:cNvSpPr/>
          <p:nvPr userDrawn="1"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7" name="Oval 1666"/>
          <p:cNvSpPr/>
          <p:nvPr userDrawn="1"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8" name="Oval 1667"/>
          <p:cNvSpPr/>
          <p:nvPr userDrawn="1"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69" name="Oval 1668"/>
          <p:cNvSpPr/>
          <p:nvPr userDrawn="1"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0" name="Oval 1669"/>
          <p:cNvSpPr/>
          <p:nvPr userDrawn="1"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1" name="Oval 1670"/>
          <p:cNvSpPr/>
          <p:nvPr userDrawn="1"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2" name="Oval 1671"/>
          <p:cNvSpPr/>
          <p:nvPr userDrawn="1"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3" name="Oval 1672"/>
          <p:cNvSpPr/>
          <p:nvPr userDrawn="1"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4" name="Oval 1673"/>
          <p:cNvSpPr/>
          <p:nvPr userDrawn="1"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5" name="Oval 1674"/>
          <p:cNvSpPr/>
          <p:nvPr userDrawn="1"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6" name="Oval 1675"/>
          <p:cNvSpPr/>
          <p:nvPr userDrawn="1"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7" name="Oval 1676"/>
          <p:cNvSpPr/>
          <p:nvPr userDrawn="1"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8" name="Oval 1677"/>
          <p:cNvSpPr/>
          <p:nvPr userDrawn="1"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79" name="Oval 1678"/>
          <p:cNvSpPr/>
          <p:nvPr userDrawn="1"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0" name="Oval 860"/>
          <p:cNvSpPr/>
          <p:nvPr userDrawn="1"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1" name="Oval 1680"/>
          <p:cNvSpPr/>
          <p:nvPr userDrawn="1"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2" name="Teardrop 3"/>
          <p:cNvSpPr/>
          <p:nvPr userDrawn="1"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3" name="Teardrop 3"/>
          <p:cNvSpPr/>
          <p:nvPr userDrawn="1"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4" name="Teardrop 3"/>
          <p:cNvSpPr/>
          <p:nvPr userDrawn="1"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5" name="Teardrop 3"/>
          <p:cNvSpPr/>
          <p:nvPr userDrawn="1"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6" name="Teardrop 3"/>
          <p:cNvSpPr/>
          <p:nvPr userDrawn="1"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7" name="Teardrop 3"/>
          <p:cNvSpPr/>
          <p:nvPr userDrawn="1"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8" name="Teardrop 3"/>
          <p:cNvSpPr/>
          <p:nvPr userDrawn="1"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89" name="Teardrop 3"/>
          <p:cNvSpPr/>
          <p:nvPr userDrawn="1"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0" name="Teardrop 3"/>
          <p:cNvSpPr/>
          <p:nvPr userDrawn="1"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1" name="Teardrop 3"/>
          <p:cNvSpPr/>
          <p:nvPr userDrawn="1"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2" name="Teardrop 3"/>
          <p:cNvSpPr/>
          <p:nvPr userDrawn="1"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3" name="Teardrop 3"/>
          <p:cNvSpPr/>
          <p:nvPr userDrawn="1"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4" name="Teardrop 3"/>
          <p:cNvSpPr/>
          <p:nvPr userDrawn="1"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5" name="Teardrop 3"/>
          <p:cNvSpPr/>
          <p:nvPr userDrawn="1"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6" name="Teardrop 3"/>
          <p:cNvSpPr/>
          <p:nvPr userDrawn="1"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7" name="Oval 881"/>
          <p:cNvSpPr/>
          <p:nvPr userDrawn="1"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8" name="Oval 882"/>
          <p:cNvSpPr/>
          <p:nvPr userDrawn="1"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99" name="Oval 883"/>
          <p:cNvSpPr/>
          <p:nvPr userDrawn="1"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0" name="Teardrop 3"/>
          <p:cNvSpPr/>
          <p:nvPr userDrawn="1"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1" name="Oval 1700"/>
          <p:cNvSpPr/>
          <p:nvPr userDrawn="1"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2" name="Teardrop 3"/>
          <p:cNvSpPr/>
          <p:nvPr userDrawn="1"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3" name="Oval 1702"/>
          <p:cNvSpPr/>
          <p:nvPr userDrawn="1"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4" name="Teardrop 3"/>
          <p:cNvSpPr/>
          <p:nvPr userDrawn="1"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5" name="Teardrop 3"/>
          <p:cNvSpPr/>
          <p:nvPr userDrawn="1"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6" name="Teardrop 3"/>
          <p:cNvSpPr/>
          <p:nvPr userDrawn="1"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7" name="Teardrop 3"/>
          <p:cNvSpPr/>
          <p:nvPr userDrawn="1"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8" name="Teardrop 3"/>
          <p:cNvSpPr/>
          <p:nvPr userDrawn="1"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09" name="Teardrop 3"/>
          <p:cNvSpPr/>
          <p:nvPr userDrawn="1"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0" name="Oval 1709"/>
          <p:cNvSpPr/>
          <p:nvPr userDrawn="1"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1" name="Oval 1710"/>
          <p:cNvSpPr/>
          <p:nvPr userDrawn="1"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2" name="Oval 1711"/>
          <p:cNvSpPr/>
          <p:nvPr userDrawn="1"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3" name="Oval 1712"/>
          <p:cNvSpPr/>
          <p:nvPr userDrawn="1"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4" name="Oval 1713"/>
          <p:cNvSpPr/>
          <p:nvPr userDrawn="1"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5" name="Oval 1714"/>
          <p:cNvSpPr/>
          <p:nvPr userDrawn="1"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6" name="Oval 1715"/>
          <p:cNvSpPr/>
          <p:nvPr userDrawn="1"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7" name="Teardrop 3"/>
          <p:cNvSpPr/>
          <p:nvPr userDrawn="1"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8" name="Oval 1717"/>
          <p:cNvSpPr/>
          <p:nvPr userDrawn="1"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19" name="Teardrop 3"/>
          <p:cNvSpPr/>
          <p:nvPr userDrawn="1"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0" name="Oval 1719"/>
          <p:cNvSpPr/>
          <p:nvPr userDrawn="1"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1" name="Teardrop 3"/>
          <p:cNvSpPr/>
          <p:nvPr userDrawn="1"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2" name="Oval 1721"/>
          <p:cNvSpPr/>
          <p:nvPr userDrawn="1"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3" name="Teardrop 3"/>
          <p:cNvSpPr/>
          <p:nvPr userDrawn="1"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4" name="Oval 1723"/>
          <p:cNvSpPr/>
          <p:nvPr userDrawn="1"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5" name="Teardrop 3"/>
          <p:cNvSpPr/>
          <p:nvPr userDrawn="1"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6" name="Teardrop 3"/>
          <p:cNvSpPr/>
          <p:nvPr userDrawn="1"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7" name="Oval 1726"/>
          <p:cNvSpPr/>
          <p:nvPr userDrawn="1"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8" name="Teardrop 3"/>
          <p:cNvSpPr/>
          <p:nvPr userDrawn="1"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29" name="Oval 1728"/>
          <p:cNvSpPr/>
          <p:nvPr userDrawn="1"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0" name="Oval 1729"/>
          <p:cNvSpPr/>
          <p:nvPr userDrawn="1"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1" name="Oval 1730"/>
          <p:cNvSpPr/>
          <p:nvPr userDrawn="1"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2" name="Oval 1731"/>
          <p:cNvSpPr/>
          <p:nvPr userDrawn="1"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3" name="Oval 1732"/>
          <p:cNvSpPr/>
          <p:nvPr userDrawn="1"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4" name="Oval 1733"/>
          <p:cNvSpPr/>
          <p:nvPr userDrawn="1"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5" name="Oval 1734"/>
          <p:cNvSpPr/>
          <p:nvPr userDrawn="1"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6" name="Oval 1735"/>
          <p:cNvSpPr/>
          <p:nvPr userDrawn="1"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7" name="Oval 1736"/>
          <p:cNvSpPr/>
          <p:nvPr userDrawn="1"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8" name="Oval 1737"/>
          <p:cNvSpPr/>
          <p:nvPr userDrawn="1"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39" name="Oval 1738"/>
          <p:cNvSpPr/>
          <p:nvPr userDrawn="1"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0" name="Oval 1739"/>
          <p:cNvSpPr/>
          <p:nvPr userDrawn="1"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1" name="Oval 1740"/>
          <p:cNvSpPr/>
          <p:nvPr userDrawn="1"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2" name="Oval 1741"/>
          <p:cNvSpPr/>
          <p:nvPr userDrawn="1"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3" name="Teardrop 3"/>
          <p:cNvSpPr/>
          <p:nvPr userDrawn="1"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4" name="Teardrop 3"/>
          <p:cNvSpPr/>
          <p:nvPr userDrawn="1"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5" name="Teardrop 3"/>
          <p:cNvSpPr/>
          <p:nvPr userDrawn="1"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6" name="Teardrop 3"/>
          <p:cNvSpPr/>
          <p:nvPr userDrawn="1"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7" name="Teardrop 3"/>
          <p:cNvSpPr/>
          <p:nvPr userDrawn="1"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8" name="Teardrop 3"/>
          <p:cNvSpPr/>
          <p:nvPr userDrawn="1"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49" name="Teardrop 3"/>
          <p:cNvSpPr/>
          <p:nvPr userDrawn="1"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0" name="Teardrop 3"/>
          <p:cNvSpPr/>
          <p:nvPr userDrawn="1"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1" name="Teardrop 3"/>
          <p:cNvSpPr/>
          <p:nvPr userDrawn="1"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2" name="Teardrop 3"/>
          <p:cNvSpPr/>
          <p:nvPr userDrawn="1"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3" name="Teardrop 3"/>
          <p:cNvSpPr/>
          <p:nvPr userDrawn="1"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4" name="Teardrop 3"/>
          <p:cNvSpPr/>
          <p:nvPr userDrawn="1"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5" name="Teardrop 3"/>
          <p:cNvSpPr/>
          <p:nvPr userDrawn="1"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6" name="Teardrop 3"/>
          <p:cNvSpPr/>
          <p:nvPr userDrawn="1"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7" name="Teardrop 3"/>
          <p:cNvSpPr/>
          <p:nvPr userDrawn="1"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8" name="Oval 1757"/>
          <p:cNvSpPr/>
          <p:nvPr userDrawn="1"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59" name="Oval 1758"/>
          <p:cNvSpPr/>
          <p:nvPr userDrawn="1"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0" name="Oval 1759"/>
          <p:cNvSpPr/>
          <p:nvPr userDrawn="1"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1" name="Oval 1760"/>
          <p:cNvSpPr/>
          <p:nvPr userDrawn="1"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2" name="Oval 1761"/>
          <p:cNvSpPr/>
          <p:nvPr userDrawn="1"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3" name="Oval 1762"/>
          <p:cNvSpPr/>
          <p:nvPr userDrawn="1"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4" name="Oval 1763"/>
          <p:cNvSpPr/>
          <p:nvPr userDrawn="1"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5" name="Oval 1764"/>
          <p:cNvSpPr/>
          <p:nvPr userDrawn="1"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6" name="Oval 1765"/>
          <p:cNvSpPr/>
          <p:nvPr userDrawn="1"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7" name="Oval 1766"/>
          <p:cNvSpPr/>
          <p:nvPr userDrawn="1"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8" name="Oval 1767"/>
          <p:cNvSpPr/>
          <p:nvPr userDrawn="1"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69" name="Oval 1768"/>
          <p:cNvSpPr/>
          <p:nvPr userDrawn="1"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0" name="Oval 1769"/>
          <p:cNvSpPr/>
          <p:nvPr userDrawn="1"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1" name="Oval 1770"/>
          <p:cNvSpPr/>
          <p:nvPr userDrawn="1"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2" name="Teardrop 3"/>
          <p:cNvSpPr/>
          <p:nvPr userDrawn="1"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3" name="Oval 1772"/>
          <p:cNvSpPr/>
          <p:nvPr userDrawn="1"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4" name="Teardrop 3"/>
          <p:cNvSpPr/>
          <p:nvPr userDrawn="1"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5" name="Oval 1774"/>
          <p:cNvSpPr/>
          <p:nvPr userDrawn="1"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6" name="Teardrop 3"/>
          <p:cNvSpPr/>
          <p:nvPr userDrawn="1"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7" name="Teardrop 3"/>
          <p:cNvSpPr/>
          <p:nvPr userDrawn="1"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8" name="Teardrop 3"/>
          <p:cNvSpPr/>
          <p:nvPr userDrawn="1"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79" name="Teardrop 3"/>
          <p:cNvSpPr/>
          <p:nvPr userDrawn="1"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0" name="Teardrop 3"/>
          <p:cNvSpPr/>
          <p:nvPr userDrawn="1"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1" name="Teardrop 3"/>
          <p:cNvSpPr/>
          <p:nvPr userDrawn="1"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2" name="Oval 1781"/>
          <p:cNvSpPr/>
          <p:nvPr userDrawn="1"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3" name="Oval 1782"/>
          <p:cNvSpPr/>
          <p:nvPr userDrawn="1"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4" name="Oval 1783"/>
          <p:cNvSpPr/>
          <p:nvPr userDrawn="1"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5" name="Oval 1784"/>
          <p:cNvSpPr/>
          <p:nvPr userDrawn="1"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6" name="Oval 1785"/>
          <p:cNvSpPr/>
          <p:nvPr userDrawn="1"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7" name="Oval 1786"/>
          <p:cNvSpPr/>
          <p:nvPr userDrawn="1"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8" name="Oval 1787"/>
          <p:cNvSpPr/>
          <p:nvPr userDrawn="1"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89" name="Teardrop 3"/>
          <p:cNvSpPr/>
          <p:nvPr userDrawn="1"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0" name="Oval 1789"/>
          <p:cNvSpPr/>
          <p:nvPr userDrawn="1"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1" name="Teardrop 3"/>
          <p:cNvSpPr/>
          <p:nvPr userDrawn="1"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2" name="Oval 1791"/>
          <p:cNvSpPr/>
          <p:nvPr userDrawn="1"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3" name="Teardrop 3"/>
          <p:cNvSpPr/>
          <p:nvPr userDrawn="1"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4" name="Oval 1793"/>
          <p:cNvSpPr/>
          <p:nvPr userDrawn="1"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5" name="Teardrop 3"/>
          <p:cNvSpPr/>
          <p:nvPr userDrawn="1"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6" name="Oval 1795"/>
          <p:cNvSpPr/>
          <p:nvPr userDrawn="1"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7" name="Teardrop 3"/>
          <p:cNvSpPr/>
          <p:nvPr userDrawn="1"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8" name="Teardrop 3"/>
          <p:cNvSpPr/>
          <p:nvPr userDrawn="1"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99" name="Oval 1798"/>
          <p:cNvSpPr/>
          <p:nvPr userDrawn="1"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0" name="Teardrop 3"/>
          <p:cNvSpPr/>
          <p:nvPr userDrawn="1"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1" name="Oval 1800"/>
          <p:cNvSpPr/>
          <p:nvPr userDrawn="1"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2" name="Oval 1801"/>
          <p:cNvSpPr/>
          <p:nvPr userDrawn="1"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3" name="Oval 1802"/>
          <p:cNvSpPr/>
          <p:nvPr userDrawn="1"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4" name="Oval 1803"/>
          <p:cNvSpPr/>
          <p:nvPr userDrawn="1"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5" name="Oval 1804"/>
          <p:cNvSpPr/>
          <p:nvPr userDrawn="1"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6" name="Oval 1805"/>
          <p:cNvSpPr/>
          <p:nvPr userDrawn="1"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7" name="Oval 1806"/>
          <p:cNvSpPr/>
          <p:nvPr userDrawn="1"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8" name="Oval 1807"/>
          <p:cNvSpPr/>
          <p:nvPr userDrawn="1"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09" name="Oval 1808"/>
          <p:cNvSpPr/>
          <p:nvPr userDrawn="1"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0" name="Oval 1809"/>
          <p:cNvSpPr/>
          <p:nvPr userDrawn="1"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1" name="Oval 1810"/>
          <p:cNvSpPr/>
          <p:nvPr userDrawn="1"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2" name="Oval 1811"/>
          <p:cNvSpPr/>
          <p:nvPr userDrawn="1"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3" name="Oval 1812"/>
          <p:cNvSpPr/>
          <p:nvPr userDrawn="1"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4" name="Oval 1813"/>
          <p:cNvSpPr/>
          <p:nvPr userDrawn="1"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5" name="Teardrop 3"/>
          <p:cNvSpPr/>
          <p:nvPr userDrawn="1"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6" name="Teardrop 3"/>
          <p:cNvSpPr/>
          <p:nvPr userDrawn="1"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7" name="Teardrop 3"/>
          <p:cNvSpPr/>
          <p:nvPr userDrawn="1"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8" name="Teardrop 3"/>
          <p:cNvSpPr/>
          <p:nvPr userDrawn="1"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19" name="Teardrop 3"/>
          <p:cNvSpPr/>
          <p:nvPr userDrawn="1"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0" name="Teardrop 3"/>
          <p:cNvSpPr/>
          <p:nvPr userDrawn="1"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1" name="Teardrop 3"/>
          <p:cNvSpPr/>
          <p:nvPr userDrawn="1"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2" name="Teardrop 3"/>
          <p:cNvSpPr/>
          <p:nvPr userDrawn="1"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3" name="Teardrop 3"/>
          <p:cNvSpPr/>
          <p:nvPr userDrawn="1"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4" name="Teardrop 3"/>
          <p:cNvSpPr/>
          <p:nvPr userDrawn="1"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5" name="Teardrop 3"/>
          <p:cNvSpPr/>
          <p:nvPr userDrawn="1"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6" name="Teardrop 3"/>
          <p:cNvSpPr/>
          <p:nvPr userDrawn="1"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7" name="Teardrop 3"/>
          <p:cNvSpPr/>
          <p:nvPr userDrawn="1"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8" name="Teardrop 3"/>
          <p:cNvSpPr/>
          <p:nvPr userDrawn="1"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29" name="Teardrop 3"/>
          <p:cNvSpPr/>
          <p:nvPr userDrawn="1"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0" name="Oval 1829"/>
          <p:cNvSpPr/>
          <p:nvPr userDrawn="1"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1" name="Oval 1830"/>
          <p:cNvSpPr/>
          <p:nvPr userDrawn="1"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2" name="Oval 1831"/>
          <p:cNvSpPr/>
          <p:nvPr userDrawn="1"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3" name="Oval 1832"/>
          <p:cNvSpPr/>
          <p:nvPr userDrawn="1"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4" name="Oval 1833"/>
          <p:cNvSpPr/>
          <p:nvPr userDrawn="1"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5" name="Oval 1834"/>
          <p:cNvSpPr/>
          <p:nvPr userDrawn="1"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6" name="Oval 1835"/>
          <p:cNvSpPr/>
          <p:nvPr userDrawn="1"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7" name="Oval 1836"/>
          <p:cNvSpPr/>
          <p:nvPr userDrawn="1"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8" name="Oval 1837"/>
          <p:cNvSpPr/>
          <p:nvPr userDrawn="1"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39" name="Oval 1838"/>
          <p:cNvSpPr/>
          <p:nvPr userDrawn="1"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0" name="Oval 1839"/>
          <p:cNvSpPr/>
          <p:nvPr userDrawn="1"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1" name="Oval 1840"/>
          <p:cNvSpPr/>
          <p:nvPr userDrawn="1"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2" name="Oval 1841"/>
          <p:cNvSpPr/>
          <p:nvPr userDrawn="1"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3" name="Oval 1842"/>
          <p:cNvSpPr/>
          <p:nvPr userDrawn="1"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4" name="Teardrop 3"/>
          <p:cNvSpPr/>
          <p:nvPr userDrawn="1"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5" name="Oval 1844"/>
          <p:cNvSpPr/>
          <p:nvPr userDrawn="1"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6" name="Teardrop 3"/>
          <p:cNvSpPr/>
          <p:nvPr userDrawn="1"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7" name="Oval 1846"/>
          <p:cNvSpPr/>
          <p:nvPr userDrawn="1"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8" name="Teardrop 3"/>
          <p:cNvSpPr/>
          <p:nvPr userDrawn="1"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49" name="Teardrop 3"/>
          <p:cNvSpPr/>
          <p:nvPr userDrawn="1"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0" name="Teardrop 3"/>
          <p:cNvSpPr/>
          <p:nvPr userDrawn="1"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1" name="Teardrop 3"/>
          <p:cNvSpPr/>
          <p:nvPr userDrawn="1"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2" name="Teardrop 3"/>
          <p:cNvSpPr/>
          <p:nvPr userDrawn="1"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3" name="Teardrop 3"/>
          <p:cNvSpPr/>
          <p:nvPr userDrawn="1"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4" name="Oval 1853"/>
          <p:cNvSpPr/>
          <p:nvPr userDrawn="1"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5" name="Oval 1854"/>
          <p:cNvSpPr/>
          <p:nvPr userDrawn="1"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6" name="Oval 1855"/>
          <p:cNvSpPr/>
          <p:nvPr userDrawn="1"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7" name="Oval 1856"/>
          <p:cNvSpPr/>
          <p:nvPr userDrawn="1"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8" name="Oval 1857"/>
          <p:cNvSpPr/>
          <p:nvPr userDrawn="1"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59" name="Oval 1858"/>
          <p:cNvSpPr/>
          <p:nvPr userDrawn="1"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0" name="Oval 1859"/>
          <p:cNvSpPr/>
          <p:nvPr userDrawn="1"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1" name="Teardrop 3"/>
          <p:cNvSpPr/>
          <p:nvPr userDrawn="1"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2" name="Oval 1861"/>
          <p:cNvSpPr/>
          <p:nvPr userDrawn="1"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3" name="Teardrop 3"/>
          <p:cNvSpPr/>
          <p:nvPr userDrawn="1"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4" name="Oval 1863"/>
          <p:cNvSpPr/>
          <p:nvPr userDrawn="1"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5" name="Teardrop 3"/>
          <p:cNvSpPr/>
          <p:nvPr userDrawn="1"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6" name="Oval 1865"/>
          <p:cNvSpPr/>
          <p:nvPr userDrawn="1"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7" name="Teardrop 3"/>
          <p:cNvSpPr/>
          <p:nvPr userDrawn="1"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8" name="Oval 1867"/>
          <p:cNvSpPr/>
          <p:nvPr userDrawn="1"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69" name="Teardrop 3"/>
          <p:cNvSpPr/>
          <p:nvPr userDrawn="1"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0" name="Teardrop 3"/>
          <p:cNvSpPr/>
          <p:nvPr userDrawn="1"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1" name="Oval 1870"/>
          <p:cNvSpPr/>
          <p:nvPr userDrawn="1"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2" name="Teardrop 3"/>
          <p:cNvSpPr/>
          <p:nvPr userDrawn="1"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3" name="Oval 1872"/>
          <p:cNvSpPr/>
          <p:nvPr userDrawn="1"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4" name="Oval 1873"/>
          <p:cNvSpPr/>
          <p:nvPr userDrawn="1"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5" name="Oval 1874"/>
          <p:cNvSpPr/>
          <p:nvPr userDrawn="1"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6" name="Oval 1875"/>
          <p:cNvSpPr/>
          <p:nvPr userDrawn="1"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7" name="Oval 1876"/>
          <p:cNvSpPr/>
          <p:nvPr userDrawn="1"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8" name="Oval 1877"/>
          <p:cNvSpPr/>
          <p:nvPr userDrawn="1"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79" name="Oval 1878"/>
          <p:cNvSpPr/>
          <p:nvPr userDrawn="1"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0" name="Oval 1879"/>
          <p:cNvSpPr/>
          <p:nvPr userDrawn="1"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1" name="Oval 1880"/>
          <p:cNvSpPr/>
          <p:nvPr userDrawn="1"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2" name="Oval 1881"/>
          <p:cNvSpPr/>
          <p:nvPr userDrawn="1"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3" name="Oval 1882"/>
          <p:cNvSpPr/>
          <p:nvPr userDrawn="1"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4" name="Oval 1883"/>
          <p:cNvSpPr/>
          <p:nvPr userDrawn="1"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5" name="Oval 1884"/>
          <p:cNvSpPr/>
          <p:nvPr userDrawn="1"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6" name="Oval 1885"/>
          <p:cNvSpPr/>
          <p:nvPr userDrawn="1"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7" name="Teardrop 3"/>
          <p:cNvSpPr/>
          <p:nvPr userDrawn="1"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8" name="Teardrop 3"/>
          <p:cNvSpPr/>
          <p:nvPr userDrawn="1"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89" name="Teardrop 3"/>
          <p:cNvSpPr/>
          <p:nvPr userDrawn="1"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0" name="Teardrop 3"/>
          <p:cNvSpPr/>
          <p:nvPr userDrawn="1"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1" name="Teardrop 3"/>
          <p:cNvSpPr/>
          <p:nvPr userDrawn="1"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2" name="Teardrop 3"/>
          <p:cNvSpPr/>
          <p:nvPr userDrawn="1"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3" name="Teardrop 3"/>
          <p:cNvSpPr/>
          <p:nvPr userDrawn="1"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4" name="Teardrop 3"/>
          <p:cNvSpPr/>
          <p:nvPr userDrawn="1"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5" name="Teardrop 3"/>
          <p:cNvSpPr/>
          <p:nvPr userDrawn="1"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6" name="Teardrop 3"/>
          <p:cNvSpPr/>
          <p:nvPr userDrawn="1"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7" name="Teardrop 3"/>
          <p:cNvSpPr/>
          <p:nvPr userDrawn="1"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8" name="Teardrop 3"/>
          <p:cNvSpPr/>
          <p:nvPr userDrawn="1"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899" name="Teardrop 3"/>
          <p:cNvSpPr/>
          <p:nvPr userDrawn="1"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0" name="Teardrop 3"/>
          <p:cNvSpPr/>
          <p:nvPr userDrawn="1"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1" name="Teardrop 3"/>
          <p:cNvSpPr/>
          <p:nvPr userDrawn="1"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2" name="Oval 1901"/>
          <p:cNvSpPr/>
          <p:nvPr userDrawn="1"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3" name="Oval 1902"/>
          <p:cNvSpPr/>
          <p:nvPr userDrawn="1"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4" name="Oval 1903"/>
          <p:cNvSpPr/>
          <p:nvPr userDrawn="1"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5" name="Oval 1904"/>
          <p:cNvSpPr/>
          <p:nvPr userDrawn="1"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6" name="Oval 1905"/>
          <p:cNvSpPr/>
          <p:nvPr userDrawn="1"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7" name="Oval 1906"/>
          <p:cNvSpPr/>
          <p:nvPr userDrawn="1"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8" name="Oval 1907"/>
          <p:cNvSpPr/>
          <p:nvPr userDrawn="1"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09" name="Oval 1908"/>
          <p:cNvSpPr/>
          <p:nvPr userDrawn="1"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0" name="Oval 1909"/>
          <p:cNvSpPr/>
          <p:nvPr userDrawn="1"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1" name="Oval 1910"/>
          <p:cNvSpPr/>
          <p:nvPr userDrawn="1"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2" name="Oval 1911"/>
          <p:cNvSpPr/>
          <p:nvPr userDrawn="1"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3" name="Oval 1912"/>
          <p:cNvSpPr/>
          <p:nvPr userDrawn="1"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4" name="Oval 1913"/>
          <p:cNvSpPr/>
          <p:nvPr userDrawn="1"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5" name="Oval 1914"/>
          <p:cNvSpPr/>
          <p:nvPr userDrawn="1"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6" name="Teardrop 3"/>
          <p:cNvSpPr/>
          <p:nvPr userDrawn="1"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7" name="Oval 1916"/>
          <p:cNvSpPr/>
          <p:nvPr userDrawn="1"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8" name="Teardrop 3"/>
          <p:cNvSpPr/>
          <p:nvPr userDrawn="1"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19" name="Oval 1918"/>
          <p:cNvSpPr/>
          <p:nvPr userDrawn="1"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0" name="Teardrop 3"/>
          <p:cNvSpPr/>
          <p:nvPr userDrawn="1"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1" name="Teardrop 3"/>
          <p:cNvSpPr/>
          <p:nvPr userDrawn="1"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2" name="Teardrop 3"/>
          <p:cNvSpPr/>
          <p:nvPr userDrawn="1"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3" name="Teardrop 3"/>
          <p:cNvSpPr/>
          <p:nvPr userDrawn="1"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4" name="Teardrop 3"/>
          <p:cNvSpPr/>
          <p:nvPr userDrawn="1"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5" name="Teardrop 3"/>
          <p:cNvSpPr/>
          <p:nvPr userDrawn="1"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6" name="Oval 1925"/>
          <p:cNvSpPr/>
          <p:nvPr userDrawn="1"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7" name="Oval 1926"/>
          <p:cNvSpPr/>
          <p:nvPr userDrawn="1"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8" name="Oval 1927"/>
          <p:cNvSpPr/>
          <p:nvPr userDrawn="1"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29" name="Oval 1928"/>
          <p:cNvSpPr/>
          <p:nvPr userDrawn="1"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0" name="Oval 1929"/>
          <p:cNvSpPr/>
          <p:nvPr userDrawn="1"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1" name="Oval 1930"/>
          <p:cNvSpPr/>
          <p:nvPr userDrawn="1"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2" name="Oval 1931"/>
          <p:cNvSpPr/>
          <p:nvPr userDrawn="1"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3" name="Teardrop 3"/>
          <p:cNvSpPr/>
          <p:nvPr userDrawn="1"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4" name="Oval 1933"/>
          <p:cNvSpPr/>
          <p:nvPr userDrawn="1"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5" name="Teardrop 3"/>
          <p:cNvSpPr/>
          <p:nvPr userDrawn="1"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6" name="Oval 1935"/>
          <p:cNvSpPr/>
          <p:nvPr userDrawn="1"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7" name="Teardrop 3"/>
          <p:cNvSpPr/>
          <p:nvPr userDrawn="1"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8" name="Oval 1937"/>
          <p:cNvSpPr/>
          <p:nvPr userDrawn="1"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39" name="Teardrop 3"/>
          <p:cNvSpPr/>
          <p:nvPr userDrawn="1"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0" name="Oval 1939"/>
          <p:cNvSpPr/>
          <p:nvPr userDrawn="1"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1" name="Teardrop 3"/>
          <p:cNvSpPr/>
          <p:nvPr userDrawn="1"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2" name="Teardrop 3"/>
          <p:cNvSpPr/>
          <p:nvPr userDrawn="1"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3" name="Oval 1942"/>
          <p:cNvSpPr/>
          <p:nvPr userDrawn="1"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4" name="Teardrop 3"/>
          <p:cNvSpPr/>
          <p:nvPr userDrawn="1"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5" name="Oval 1944"/>
          <p:cNvSpPr/>
          <p:nvPr userDrawn="1"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6" name="Oval 1945"/>
          <p:cNvSpPr/>
          <p:nvPr userDrawn="1"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7" name="Oval 1946"/>
          <p:cNvSpPr/>
          <p:nvPr userDrawn="1"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8" name="Oval 1947"/>
          <p:cNvSpPr/>
          <p:nvPr userDrawn="1"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49" name="Oval 1948"/>
          <p:cNvSpPr/>
          <p:nvPr userDrawn="1"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0" name="Oval 1949"/>
          <p:cNvSpPr/>
          <p:nvPr userDrawn="1"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1" name="Oval 1950"/>
          <p:cNvSpPr/>
          <p:nvPr userDrawn="1"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2" name="Oval 1951"/>
          <p:cNvSpPr/>
          <p:nvPr userDrawn="1"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3" name="Oval 1952"/>
          <p:cNvSpPr/>
          <p:nvPr userDrawn="1"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4" name="Oval 1953"/>
          <p:cNvSpPr/>
          <p:nvPr userDrawn="1"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5" name="Oval 1954"/>
          <p:cNvSpPr/>
          <p:nvPr userDrawn="1"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6" name="Oval 1955"/>
          <p:cNvSpPr/>
          <p:nvPr userDrawn="1"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7" name="Oval 1956"/>
          <p:cNvSpPr/>
          <p:nvPr userDrawn="1"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8" name="Oval 1957"/>
          <p:cNvSpPr/>
          <p:nvPr userDrawn="1"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59" name="Teardrop 3"/>
          <p:cNvSpPr/>
          <p:nvPr userDrawn="1"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0" name="Teardrop 3"/>
          <p:cNvSpPr/>
          <p:nvPr userDrawn="1"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1" name="Teardrop 3"/>
          <p:cNvSpPr/>
          <p:nvPr userDrawn="1"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2" name="Teardrop 3"/>
          <p:cNvSpPr/>
          <p:nvPr userDrawn="1"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3" name="Teardrop 3"/>
          <p:cNvSpPr/>
          <p:nvPr userDrawn="1"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4" name="Teardrop 3"/>
          <p:cNvSpPr/>
          <p:nvPr userDrawn="1"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5" name="Teardrop 3"/>
          <p:cNvSpPr/>
          <p:nvPr userDrawn="1"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6" name="Teardrop 3"/>
          <p:cNvSpPr/>
          <p:nvPr userDrawn="1"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7" name="Teardrop 3"/>
          <p:cNvSpPr/>
          <p:nvPr userDrawn="1"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8" name="Teardrop 3"/>
          <p:cNvSpPr/>
          <p:nvPr userDrawn="1"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69" name="Teardrop 3"/>
          <p:cNvSpPr/>
          <p:nvPr userDrawn="1"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0" name="Teardrop 3"/>
          <p:cNvSpPr/>
          <p:nvPr userDrawn="1"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1" name="Teardrop 3"/>
          <p:cNvSpPr/>
          <p:nvPr userDrawn="1"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2" name="Teardrop 3"/>
          <p:cNvSpPr/>
          <p:nvPr userDrawn="1"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3" name="Teardrop 3"/>
          <p:cNvSpPr/>
          <p:nvPr userDrawn="1"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4" name="Oval 1973"/>
          <p:cNvSpPr/>
          <p:nvPr userDrawn="1"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5" name="Oval 1974"/>
          <p:cNvSpPr/>
          <p:nvPr userDrawn="1"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6" name="Oval 1975"/>
          <p:cNvSpPr/>
          <p:nvPr userDrawn="1"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7" name="Oval 1976"/>
          <p:cNvSpPr/>
          <p:nvPr userDrawn="1"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8" name="Oval 1977"/>
          <p:cNvSpPr/>
          <p:nvPr userDrawn="1"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79" name="Oval 1978"/>
          <p:cNvSpPr/>
          <p:nvPr userDrawn="1"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0" name="Oval 1979"/>
          <p:cNvSpPr/>
          <p:nvPr userDrawn="1"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1" name="Oval 1980"/>
          <p:cNvSpPr/>
          <p:nvPr userDrawn="1"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2" name="Oval 1981"/>
          <p:cNvSpPr/>
          <p:nvPr userDrawn="1"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3" name="Oval 1982"/>
          <p:cNvSpPr/>
          <p:nvPr userDrawn="1"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4" name="Oval 1983"/>
          <p:cNvSpPr/>
          <p:nvPr userDrawn="1"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5" name="Oval 1984"/>
          <p:cNvSpPr/>
          <p:nvPr userDrawn="1"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6" name="Oval 1985"/>
          <p:cNvSpPr/>
          <p:nvPr userDrawn="1"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7" name="Oval 1986"/>
          <p:cNvSpPr/>
          <p:nvPr userDrawn="1"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8" name="Teardrop 3"/>
          <p:cNvSpPr/>
          <p:nvPr userDrawn="1"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89" name="Teardrop 3"/>
          <p:cNvSpPr/>
          <p:nvPr userDrawn="1"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0" name="Teardrop 3"/>
          <p:cNvSpPr/>
          <p:nvPr userDrawn="1"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1" name="Teardrop 3"/>
          <p:cNvSpPr/>
          <p:nvPr userDrawn="1"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2" name="Teardrop 3"/>
          <p:cNvSpPr/>
          <p:nvPr userDrawn="1"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3" name="Teardrop 3"/>
          <p:cNvSpPr/>
          <p:nvPr userDrawn="1"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4" name="Teardrop 3"/>
          <p:cNvSpPr/>
          <p:nvPr userDrawn="1"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5" name="Teardrop 3"/>
          <p:cNvSpPr/>
          <p:nvPr userDrawn="1"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6" name="Teardrop 3"/>
          <p:cNvSpPr/>
          <p:nvPr userDrawn="1"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7" name="Teardrop 3"/>
          <p:cNvSpPr/>
          <p:nvPr userDrawn="1"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8" name="Teardrop 3"/>
          <p:cNvSpPr/>
          <p:nvPr userDrawn="1"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99" name="Teardrop 3"/>
          <p:cNvSpPr/>
          <p:nvPr userDrawn="1"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000" name="Teardrop 3"/>
          <p:cNvSpPr/>
          <p:nvPr userDrawn="1"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001" name="Teardrop 3"/>
          <p:cNvSpPr/>
          <p:nvPr userDrawn="1"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002" name="Teardrop 3"/>
          <p:cNvSpPr/>
          <p:nvPr userDrawn="1"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003" name="Oval 1651"/>
          <p:cNvSpPr/>
          <p:nvPr userDrawn="1"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 w="190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493" y="4670257"/>
            <a:ext cx="7783893" cy="1219118"/>
          </a:xfrm>
        </p:spPr>
        <p:txBody>
          <a:bodyPr anchor="t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84465"/>
            <a:ext cx="3200400" cy="120491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0482" y="4679900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1D7D0B8-E7F5-4462-AFA5-079ACB7E4621}"/>
              </a:ext>
            </a:extLst>
          </p:cNvPr>
          <p:cNvGrpSpPr/>
          <p:nvPr userDrawn="1"/>
        </p:nvGrpSpPr>
        <p:grpSpPr>
          <a:xfrm>
            <a:off x="43763" y="5533549"/>
            <a:ext cx="5691491" cy="1599301"/>
            <a:chOff x="43763" y="5533549"/>
            <a:chExt cx="5691491" cy="1599301"/>
          </a:xfrm>
        </p:grpSpPr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3A308838-4F55-473D-A380-6E8E56E8B254}"/>
                </a:ext>
              </a:extLst>
            </p:cNvPr>
            <p:cNvGrpSpPr/>
            <p:nvPr userDrawn="1"/>
          </p:nvGrpSpPr>
          <p:grpSpPr>
            <a:xfrm>
              <a:off x="263635" y="5533549"/>
              <a:ext cx="5471619" cy="1599301"/>
              <a:chOff x="263635" y="5533549"/>
              <a:chExt cx="5471619" cy="1599301"/>
            </a:xfrm>
          </p:grpSpPr>
          <p:pic>
            <p:nvPicPr>
              <p:cNvPr id="456" name="Picture 455">
                <a:extLst>
                  <a:ext uri="{FF2B5EF4-FFF2-40B4-BE49-F238E27FC236}">
                    <a16:creationId xmlns:a16="http://schemas.microsoft.com/office/drawing/2014/main" id="{C7E82DAD-FC24-4A43-872B-F057837B93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628" b="907"/>
              <a:stretch/>
            </p:blipFill>
            <p:spPr>
              <a:xfrm>
                <a:off x="263635" y="5533549"/>
                <a:ext cx="1040295" cy="1002540"/>
              </a:xfrm>
              <a:prstGeom prst="rect">
                <a:avLst/>
              </a:prstGeom>
            </p:spPr>
          </p:pic>
          <p:sp>
            <p:nvSpPr>
              <p:cNvPr id="457" name="Title 1">
                <a:extLst>
                  <a:ext uri="{FF2B5EF4-FFF2-40B4-BE49-F238E27FC236}">
                    <a16:creationId xmlns:a16="http://schemas.microsoft.com/office/drawing/2014/main" id="{5EA06E1D-FCD7-49F8-806D-E911348702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221" y="5669810"/>
                <a:ext cx="4449033" cy="14630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5000" kern="1200" cap="all" spc="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600" dirty="0"/>
                  <a:t>Chair for </a:t>
                </a:r>
              </a:p>
              <a:p>
                <a:pPr algn="l"/>
                <a:r>
                  <a:rPr lang="en-US" sz="1600" dirty="0"/>
                  <a:t>computational sensing &amp; </a:t>
                </a:r>
              </a:p>
              <a:p>
                <a:pPr algn="l"/>
                <a:r>
                  <a:rPr lang="en-US" sz="1600" dirty="0"/>
                  <a:t>communications engineering</a:t>
                </a:r>
              </a:p>
              <a:p>
                <a:pPr algn="l"/>
                <a:r>
                  <a:rPr lang="en-US" sz="1600" dirty="0"/>
                  <a:t>Siegen university</a:t>
                </a:r>
                <a:endParaRPr lang="en-DE" sz="1600" dirty="0"/>
              </a:p>
            </p:txBody>
          </p:sp>
        </p:grpSp>
        <p:pic>
          <p:nvPicPr>
            <p:cNvPr id="458" name="Graphic 457">
              <a:extLst>
                <a:ext uri="{FF2B5EF4-FFF2-40B4-BE49-F238E27FC236}">
                  <a16:creationId xmlns:a16="http://schemas.microsoft.com/office/drawing/2014/main" id="{AFBDC6E1-5A11-4A21-97FA-3C2FF2A8A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763" y="6464965"/>
              <a:ext cx="1145109" cy="324358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A72CFBA-B762-6826-3478-0E0FD6251D80}"/>
              </a:ext>
            </a:extLst>
          </p:cNvPr>
          <p:cNvSpPr/>
          <p:nvPr userDrawn="1"/>
        </p:nvSpPr>
        <p:spPr>
          <a:xfrm>
            <a:off x="0" y="-52813"/>
            <a:ext cx="7194925" cy="1177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B1110D-66B4-13AA-6384-1074D8735D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6" y="-50321"/>
            <a:ext cx="12192000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3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4816717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DBBF64C-D20A-4273-AFFE-A0B0DA7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93" y="4670257"/>
            <a:ext cx="7783893" cy="1219118"/>
          </a:xfrm>
        </p:spPr>
        <p:txBody>
          <a:bodyPr anchor="t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9E00E7A-F330-4E00-93E6-23564C5D01A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610600" y="4684465"/>
            <a:ext cx="3200400" cy="120491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5071D3-EC8C-4ED4-A4A1-3A6B7C5F7B9A}"/>
              </a:ext>
            </a:extLst>
          </p:cNvPr>
          <p:cNvGrpSpPr/>
          <p:nvPr userDrawn="1"/>
        </p:nvGrpSpPr>
        <p:grpSpPr>
          <a:xfrm>
            <a:off x="43763" y="5533549"/>
            <a:ext cx="5691491" cy="1599301"/>
            <a:chOff x="43763" y="5533549"/>
            <a:chExt cx="5691491" cy="15993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1EEEE4-4433-449E-9093-D052BFB465CA}"/>
                </a:ext>
              </a:extLst>
            </p:cNvPr>
            <p:cNvGrpSpPr/>
            <p:nvPr userDrawn="1"/>
          </p:nvGrpSpPr>
          <p:grpSpPr>
            <a:xfrm>
              <a:off x="263635" y="5533549"/>
              <a:ext cx="5471619" cy="1599301"/>
              <a:chOff x="263635" y="5533549"/>
              <a:chExt cx="5471619" cy="159930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D3D41D4-BFF4-4726-BB5B-1D965A45B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628" b="907"/>
              <a:stretch/>
            </p:blipFill>
            <p:spPr>
              <a:xfrm>
                <a:off x="263635" y="5533549"/>
                <a:ext cx="1040295" cy="1002540"/>
              </a:xfrm>
              <a:prstGeom prst="rect">
                <a:avLst/>
              </a:prstGeom>
            </p:spPr>
          </p:pic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1305136C-3044-457B-9980-B1C1B51EB0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221" y="5669810"/>
                <a:ext cx="4449033" cy="14630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5000" kern="1200" cap="all" spc="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600" dirty="0"/>
                  <a:t>Chair for </a:t>
                </a:r>
              </a:p>
              <a:p>
                <a:pPr algn="l"/>
                <a:r>
                  <a:rPr lang="en-US" sz="1600" dirty="0"/>
                  <a:t>computational sensing &amp; </a:t>
                </a:r>
              </a:p>
              <a:p>
                <a:pPr algn="l"/>
                <a:r>
                  <a:rPr lang="en-US" sz="1600" dirty="0"/>
                  <a:t>communications engineering</a:t>
                </a:r>
              </a:p>
              <a:p>
                <a:pPr algn="l"/>
                <a:r>
                  <a:rPr lang="en-US" sz="1600" dirty="0"/>
                  <a:t>Siegen university</a:t>
                </a:r>
                <a:endParaRPr lang="en-DE" sz="1600" dirty="0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5711CA1-0DC2-404A-AA3C-304A8D1B15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763" y="6464965"/>
              <a:ext cx="1145109" cy="324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52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91D28-28FB-4A15-911E-F6478E45D1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C2C497-E8B5-4529-BE63-513DDF12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5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56311-542F-4569-A2AB-2C5D2393C8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3C52BA-ECA5-4D9F-99DB-A5DBA386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20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BDA1-5C7C-05BF-9D0E-8A2C815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700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58384-4834-4A35-A992-C83EDBF145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</p:spTree>
    <p:extLst>
      <p:ext uri="{BB962C8B-B14F-4D97-AF65-F5344CB8AC3E}">
        <p14:creationId xmlns:p14="http://schemas.microsoft.com/office/powerpoint/2010/main" val="24615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cxnSp>
        <p:nvCxnSpPr>
          <p:cNvPr id="8" name="Straight Connector 7"/>
          <p:cNvCxnSpPr/>
          <p:nvPr/>
        </p:nvCxnSpPr>
        <p:spPr>
          <a:xfrm flipV="1">
            <a:off x="8386842" y="4793181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" name="Title 1">
            <a:extLst>
              <a:ext uri="{FF2B5EF4-FFF2-40B4-BE49-F238E27FC236}">
                <a16:creationId xmlns:a16="http://schemas.microsoft.com/office/drawing/2014/main" id="{8DFED320-60E9-4551-A071-DC4D66197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93" y="4670257"/>
            <a:ext cx="7783893" cy="1219118"/>
          </a:xfrm>
        </p:spPr>
        <p:txBody>
          <a:bodyPr anchor="t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61" name="Subtitle 2">
            <a:extLst>
              <a:ext uri="{FF2B5EF4-FFF2-40B4-BE49-F238E27FC236}">
                <a16:creationId xmlns:a16="http://schemas.microsoft.com/office/drawing/2014/main" id="{2B64D79E-6C2E-45FB-8514-77C5591AF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684465"/>
            <a:ext cx="3200400" cy="120491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A1F1B4D2-9D16-48F6-9EDB-0A1ACD1CC823}"/>
              </a:ext>
            </a:extLst>
          </p:cNvPr>
          <p:cNvGrpSpPr/>
          <p:nvPr userDrawn="1"/>
        </p:nvGrpSpPr>
        <p:grpSpPr>
          <a:xfrm>
            <a:off x="43763" y="5533549"/>
            <a:ext cx="5691491" cy="1599301"/>
            <a:chOff x="43763" y="5533549"/>
            <a:chExt cx="5691491" cy="1599301"/>
          </a:xfrm>
        </p:grpSpPr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B8178D68-8220-4E50-A550-A09C14D74501}"/>
                </a:ext>
              </a:extLst>
            </p:cNvPr>
            <p:cNvGrpSpPr/>
            <p:nvPr userDrawn="1"/>
          </p:nvGrpSpPr>
          <p:grpSpPr>
            <a:xfrm>
              <a:off x="263635" y="5533549"/>
              <a:ext cx="5471619" cy="1599301"/>
              <a:chOff x="263635" y="5533549"/>
              <a:chExt cx="5471619" cy="1599301"/>
            </a:xfrm>
          </p:grpSpPr>
          <p:pic>
            <p:nvPicPr>
              <p:cNvPr id="465" name="Picture 464">
                <a:extLst>
                  <a:ext uri="{FF2B5EF4-FFF2-40B4-BE49-F238E27FC236}">
                    <a16:creationId xmlns:a16="http://schemas.microsoft.com/office/drawing/2014/main" id="{54066E8C-C86E-4C00-B05A-37D98F6AB6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628" b="907"/>
              <a:stretch/>
            </p:blipFill>
            <p:spPr>
              <a:xfrm>
                <a:off x="263635" y="5533549"/>
                <a:ext cx="1040295" cy="1002540"/>
              </a:xfrm>
              <a:prstGeom prst="rect">
                <a:avLst/>
              </a:prstGeom>
            </p:spPr>
          </p:pic>
          <p:sp>
            <p:nvSpPr>
              <p:cNvPr id="466" name="Title 1">
                <a:extLst>
                  <a:ext uri="{FF2B5EF4-FFF2-40B4-BE49-F238E27FC236}">
                    <a16:creationId xmlns:a16="http://schemas.microsoft.com/office/drawing/2014/main" id="{75F446C7-B074-483D-B2EA-5D7EF8E94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221" y="5669810"/>
                <a:ext cx="4449033" cy="14630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5000" kern="1200" cap="all" spc="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600" dirty="0"/>
                  <a:t>Chair for </a:t>
                </a:r>
              </a:p>
              <a:p>
                <a:pPr algn="l"/>
                <a:r>
                  <a:rPr lang="en-US" sz="1600" dirty="0"/>
                  <a:t>computational sensing &amp; </a:t>
                </a:r>
              </a:p>
              <a:p>
                <a:pPr algn="l"/>
                <a:r>
                  <a:rPr lang="en-US" sz="1600" dirty="0"/>
                  <a:t>communications engineering</a:t>
                </a:r>
              </a:p>
              <a:p>
                <a:pPr algn="l"/>
                <a:r>
                  <a:rPr lang="en-US" sz="1600" dirty="0"/>
                  <a:t>Siegen university</a:t>
                </a:r>
                <a:endParaRPr lang="en-DE" sz="1600" dirty="0"/>
              </a:p>
            </p:txBody>
          </p:sp>
        </p:grpSp>
        <p:pic>
          <p:nvPicPr>
            <p:cNvPr id="464" name="Graphic 463">
              <a:extLst>
                <a:ext uri="{FF2B5EF4-FFF2-40B4-BE49-F238E27FC236}">
                  <a16:creationId xmlns:a16="http://schemas.microsoft.com/office/drawing/2014/main" id="{2328719C-8DE0-469D-82EF-09EFAA669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763" y="6464965"/>
              <a:ext cx="1145109" cy="324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51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DD981B-E9D1-45A7-8A75-817B1C142E80}"/>
              </a:ext>
            </a:extLst>
          </p:cNvPr>
          <p:cNvSpPr/>
          <p:nvPr userDrawn="1"/>
        </p:nvSpPr>
        <p:spPr>
          <a:xfrm>
            <a:off x="0" y="51019"/>
            <a:ext cx="12130517" cy="1691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B3BD6-B9FE-428B-860D-D36A17D5E194}"/>
              </a:ext>
            </a:extLst>
          </p:cNvPr>
          <p:cNvSpPr/>
          <p:nvPr userDrawn="1"/>
        </p:nvSpPr>
        <p:spPr>
          <a:xfrm>
            <a:off x="90263" y="4933001"/>
            <a:ext cx="12040254" cy="1691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4EAB0-F8BF-8954-4450-06A1AC0855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2919"/>
            <a:ext cx="12192000" cy="11704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8810DA0-42D8-4E04-BBC0-C24DB876F3F8}"/>
              </a:ext>
            </a:extLst>
          </p:cNvPr>
          <p:cNvGrpSpPr/>
          <p:nvPr userDrawn="1"/>
        </p:nvGrpSpPr>
        <p:grpSpPr>
          <a:xfrm>
            <a:off x="3885873" y="1066339"/>
            <a:ext cx="4449033" cy="5329702"/>
            <a:chOff x="3390022" y="1053581"/>
            <a:chExt cx="4449033" cy="53297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44F3EA-A8E0-4A0C-A12B-1608BCEE36C1}"/>
                </a:ext>
              </a:extLst>
            </p:cNvPr>
            <p:cNvGrpSpPr/>
            <p:nvPr userDrawn="1"/>
          </p:nvGrpSpPr>
          <p:grpSpPr>
            <a:xfrm>
              <a:off x="3390022" y="1053581"/>
              <a:ext cx="4449033" cy="5329702"/>
              <a:chOff x="-628629" y="3675122"/>
              <a:chExt cx="4449033" cy="532970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9164BC-D4B0-4ADE-B8F4-9BB0093BA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628" b="907"/>
              <a:stretch/>
            </p:blipFill>
            <p:spPr>
              <a:xfrm>
                <a:off x="60572" y="3675122"/>
                <a:ext cx="2812136" cy="2710074"/>
              </a:xfrm>
              <a:prstGeom prst="rect">
                <a:avLst/>
              </a:prstGeom>
            </p:spPr>
          </p:pic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9AA22AD0-1185-4D10-B0F3-7A86EEBBC4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28629" y="7541784"/>
                <a:ext cx="4449033" cy="14630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r" defTabSz="914400" rtl="0" eaLnBrk="1" latinLnBrk="0" hangingPunct="1">
                  <a:lnSpc>
                    <a:spcPct val="80000"/>
                  </a:lnSpc>
                  <a:spcBef>
                    <a:spcPct val="0"/>
                  </a:spcBef>
                  <a:buNone/>
                  <a:defRPr sz="5000" kern="1200" cap="all" spc="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600" dirty="0"/>
                  <a:t>Chair for </a:t>
                </a:r>
              </a:p>
              <a:p>
                <a:pPr algn="ctr"/>
                <a:r>
                  <a:rPr lang="en-US" sz="1600" dirty="0"/>
                  <a:t>computational sensing &amp; </a:t>
                </a:r>
              </a:p>
              <a:p>
                <a:pPr algn="ctr"/>
                <a:r>
                  <a:rPr lang="en-US" sz="1600" dirty="0"/>
                  <a:t>communications engineering</a:t>
                </a:r>
              </a:p>
              <a:p>
                <a:pPr algn="ctr"/>
                <a:r>
                  <a:rPr lang="en-US" sz="1600" dirty="0"/>
                  <a:t>Siegen university</a:t>
                </a:r>
              </a:p>
              <a:p>
                <a:pPr algn="ctr"/>
                <a:endParaRPr lang="en-US" sz="1600" dirty="0"/>
              </a:p>
              <a:p>
                <a:pPr algn="ctr">
                  <a:lnSpc>
                    <a:spcPct val="120000"/>
                  </a:lnSpc>
                </a:pPr>
                <a:r>
                  <a:rPr lang="en-US" sz="1600" dirty="0"/>
                  <a:t>Contact: </a:t>
                </a:r>
              </a:p>
              <a:p>
                <a:pPr algn="ctr">
                  <a:lnSpc>
                    <a:spcPct val="170000"/>
                  </a:lnSpc>
                </a:pPr>
                <a:r>
                  <a:rPr lang="en-US" sz="1600" dirty="0">
                    <a:hlinkClick r:id="rId4"/>
                  </a:rPr>
                  <a:t>Jannis.Maron@uni-siegen.de</a:t>
                </a:r>
                <a:endParaRPr lang="en-US" sz="1600" dirty="0"/>
              </a:p>
              <a:p>
                <a:pPr algn="ctr">
                  <a:lnSpc>
                    <a:spcPct val="170000"/>
                  </a:lnSpc>
                </a:pPr>
                <a:r>
                  <a:rPr lang="en-US" sz="1600" dirty="0">
                    <a:hlinkClick r:id="rId5"/>
                  </a:rPr>
                  <a:t>ivo.Ihrke@uni-siegen.de</a:t>
                </a:r>
                <a:endParaRPr lang="en-US" sz="1600" dirty="0"/>
              </a:p>
              <a:p>
                <a:pPr algn="ctr"/>
                <a:endParaRPr lang="en-US" sz="1600" dirty="0"/>
              </a:p>
            </p:txBody>
          </p: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AF63525-F6F9-4146-8D4D-2D4EAB119D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12965" y="3501421"/>
              <a:ext cx="3095470" cy="876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19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753" y="1600200"/>
            <a:ext cx="4754880" cy="47091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600200"/>
            <a:ext cx="4754880" cy="47091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51F2-ACB0-4526-B298-0832A81D35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28904A3-76BB-4B85-9EF8-518C67F3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355C526-C9D7-4A74-9A7E-CC464D8E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7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147478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381250"/>
            <a:ext cx="4754880" cy="39281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147478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381250"/>
            <a:ext cx="4754880" cy="39281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502930-0815-4074-9D6A-EB7E234A53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165806-B660-42D9-9124-8A510024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56EC78A-2FE3-494A-993B-BB1D925A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0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83467-E75B-4DC6-9CAA-8BF37C8252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51B7C-3192-4B1F-9BDB-AA204BD7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5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3BBB92-7E7E-4A26-AAC8-41979BCA48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C5D1B3-774B-4288-AE12-0190B60A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4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DA2227-2901-43B6-A76F-92C0075DDD73}"/>
              </a:ext>
            </a:extLst>
          </p:cNvPr>
          <p:cNvSpPr/>
          <p:nvPr userDrawn="1"/>
        </p:nvSpPr>
        <p:spPr>
          <a:xfrm>
            <a:off x="5335524" y="1074520"/>
            <a:ext cx="6373876" cy="82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9328" y="0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925" y="219075"/>
            <a:ext cx="5897499" cy="61340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328" y="1952705"/>
            <a:ext cx="4389120" cy="4400469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E8D083-2B0F-493C-8832-59D62ABD21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39C9EB-5DEA-4EB9-A9DD-FBC0AABA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35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737654-74A6-E662-6C4A-FC3C15E46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3437" r="603"/>
          <a:stretch/>
        </p:blipFill>
        <p:spPr>
          <a:xfrm>
            <a:off x="0" y="-2072"/>
            <a:ext cx="10480431" cy="14367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904" y="1561481"/>
            <a:ext cx="10961496" cy="474787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B1EBAC-CC26-437E-A6D0-9C2D1FDC0B0B}"/>
              </a:ext>
            </a:extLst>
          </p:cNvPr>
          <p:cNvCxnSpPr>
            <a:cxnSpLocks/>
          </p:cNvCxnSpPr>
          <p:nvPr userDrawn="1"/>
        </p:nvCxnSpPr>
        <p:spPr>
          <a:xfrm flipV="1">
            <a:off x="419919" y="6478552"/>
            <a:ext cx="11451584" cy="31396"/>
          </a:xfrm>
          <a:prstGeom prst="line">
            <a:avLst/>
          </a:prstGeom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4DD10AB-A829-48EE-A346-6B4073EA4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628" b="907"/>
          <a:stretch/>
        </p:blipFill>
        <p:spPr>
          <a:xfrm>
            <a:off x="11167872" y="201284"/>
            <a:ext cx="824285" cy="7943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5400619-64E3-4268-8216-5E9F47A3715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64277" y="84542"/>
            <a:ext cx="824285" cy="233483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CA9407-9C7F-4CD5-9F43-98A165A86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10729"/>
            <a:ext cx="5613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Chair for Computational Sensing / Communications Engineering, Siegen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2538-85A4-427B-9A21-18F6B3A6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192" y="6481195"/>
            <a:ext cx="4241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8B2EAF1D-D1C5-4755-8C26-3D5441EC8F4B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9047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hyperlink" Target="https://anvajo.com/solutions/fluidlab-r300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hyperlink" Target="https://cbia.fi.muni.cz/simulator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D3EA-486D-4D34-8A27-100ABACE22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trackopt</a:t>
            </a:r>
            <a:r>
              <a:rPr lang="en-US" dirty="0"/>
              <a:t> – 11-March-26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C6203-3D37-48E6-8D9B-CCFE842BD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3291" y="4684464"/>
            <a:ext cx="3818709" cy="2082096"/>
          </a:xfrm>
        </p:spPr>
        <p:txBody>
          <a:bodyPr>
            <a:normAutofit/>
          </a:bodyPr>
          <a:lstStyle/>
          <a:p>
            <a:r>
              <a:rPr lang="en-US" dirty="0"/>
              <a:t>Jannis Maron</a:t>
            </a:r>
          </a:p>
          <a:p>
            <a:r>
              <a:rPr lang="en-US" dirty="0"/>
              <a:t>Universität Siegen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35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59EC-4F89-9DA7-FA5A-8A511512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Synthetic: Frame-by-Frame</a:t>
            </a:r>
            <a:endParaRPr lang="LID4096" dirty="0"/>
          </a:p>
        </p:txBody>
      </p:sp>
      <p:pic>
        <p:nvPicPr>
          <p:cNvPr id="6" name="Phase">
            <a:hlinkClick r:id="" action="ppaction://media"/>
            <a:extLst>
              <a:ext uri="{FF2B5EF4-FFF2-40B4-BE49-F238E27FC236}">
                <a16:creationId xmlns:a16="http://schemas.microsoft.com/office/drawing/2014/main" id="{29D304C3-D2EB-4F20-0870-B3597FD501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7641" t="16530" r="6438" b="21691"/>
          <a:stretch>
            <a:fillRect/>
          </a:stretch>
        </p:blipFill>
        <p:spPr>
          <a:xfrm>
            <a:off x="920579" y="1916263"/>
            <a:ext cx="10350841" cy="37212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AE770-ED6B-127F-8579-B417D96F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2348F-CD59-3658-C24E-905FA1763D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4435-DF25-2BB8-5161-E8052A2C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Synthetic: </a:t>
            </a:r>
            <a:r>
              <a:rPr lang="en-US" i="1" dirty="0"/>
              <a:t>Moser et al.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3BD81-FA1E-6DD5-F17E-D1C8DA94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06D34-233B-C2D7-D459-19BC8DC695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6284B-C72F-F951-AE83-E3FAA4A36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8231" r="6135" b="6228"/>
          <a:stretch>
            <a:fillRect/>
          </a:stretch>
        </p:blipFill>
        <p:spPr>
          <a:xfrm>
            <a:off x="1847491" y="1501859"/>
            <a:ext cx="8497018" cy="47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56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CEA1D-E2C5-8F44-52F1-E76F235C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Synthetic: </a:t>
            </a:r>
            <a:r>
              <a:rPr lang="en-US" i="1" dirty="0"/>
              <a:t>Moser et al.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6B458-9629-7286-AC62-F7525384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48660-C801-72BB-7366-FC5B78D009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pic>
        <p:nvPicPr>
          <p:cNvPr id="6" name="Phase">
            <a:hlinkClick r:id="" action="ppaction://media"/>
            <a:extLst>
              <a:ext uri="{FF2B5EF4-FFF2-40B4-BE49-F238E27FC236}">
                <a16:creationId xmlns:a16="http://schemas.microsoft.com/office/drawing/2014/main" id="{97459267-3677-49D5-B445-347734C0CF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8137" t="13643" r="6045" b="17507"/>
          <a:stretch>
            <a:fillRect/>
          </a:stretch>
        </p:blipFill>
        <p:spPr>
          <a:xfrm>
            <a:off x="921000" y="1995492"/>
            <a:ext cx="10350000" cy="36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77AA-7AAF-2A6C-2E30-C811DB6B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Coded Wavefront Sensing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E09E8-5063-18AC-B9F5-04F19933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01310-22CE-F64E-B0BB-F15C16F6B3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60002-BFC0-C859-E25D-7EB0CDE23607}"/>
              </a:ext>
            </a:extLst>
          </p:cNvPr>
          <p:cNvSpPr txBox="1"/>
          <p:nvPr/>
        </p:nvSpPr>
        <p:spPr>
          <a:xfrm>
            <a:off x="548640" y="1620280"/>
            <a:ext cx="451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to capture phase images:</a:t>
            </a:r>
            <a:endParaRPr lang="LID4096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6DBD2-4CFD-B152-6C7A-FD098C2DD778}"/>
              </a:ext>
            </a:extLst>
          </p:cNvPr>
          <p:cNvSpPr txBox="1"/>
          <p:nvPr/>
        </p:nvSpPr>
        <p:spPr>
          <a:xfrm>
            <a:off x="747902" y="1989612"/>
            <a:ext cx="399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Holographic Microscopy (DHM)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Coded Wavefront Sensing (CWFS)</a:t>
            </a:r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D2B3D-40E7-1F32-FFB7-3DDDA558F719}"/>
              </a:ext>
            </a:extLst>
          </p:cNvPr>
          <p:cNvSpPr txBox="1"/>
          <p:nvPr/>
        </p:nvSpPr>
        <p:spPr>
          <a:xfrm>
            <a:off x="548639" y="2820609"/>
            <a:ext cx="312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CWFS:</a:t>
            </a:r>
            <a:endParaRPr lang="LID4096" b="1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448143B-D820-0547-6A65-AE6C1FDF7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693" y="3189941"/>
            <a:ext cx="8898613" cy="291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35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194F-B941-6E00-2E5F-102D076A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CWFS Optimization</a:t>
            </a:r>
            <a:endParaRPr lang="LID4096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998DE-6AEA-5B71-754D-0105E04FE8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706D3-8A6C-9AB0-1659-720CB552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hase">
            <a:hlinkClick r:id="" action="ppaction://media"/>
            <a:extLst>
              <a:ext uri="{FF2B5EF4-FFF2-40B4-BE49-F238E27FC236}">
                <a16:creationId xmlns:a16="http://schemas.microsoft.com/office/drawing/2014/main" id="{69220655-A18A-2DE6-F329-D1CAD6F0BB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450" t="13653" r="6032" b="17646"/>
          <a:stretch>
            <a:fillRect/>
          </a:stretch>
        </p:blipFill>
        <p:spPr>
          <a:xfrm>
            <a:off x="943855" y="1854978"/>
            <a:ext cx="10304289" cy="37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FB78E86-13F6-34C3-5042-44498D3AC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/>
          <a:lstStyle/>
          <a:p>
            <a:r>
              <a:rPr lang="en-US" dirty="0"/>
              <a:t>Simplified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9F14B-EFCA-A572-1208-5852A3E97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CE734-9060-CD4B-B6C7-2F52163039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62236AE-A051-088F-C42F-B7698CB0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0569" y="3207837"/>
            <a:ext cx="6523200" cy="30647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F4A41F-7D9A-0DDE-14EE-F2C6727C6C1F}"/>
              </a:ext>
            </a:extLst>
          </p:cNvPr>
          <p:cNvSpPr txBox="1"/>
          <p:nvPr/>
        </p:nvSpPr>
        <p:spPr>
          <a:xfrm>
            <a:off x="389614" y="1591734"/>
            <a:ext cx="324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Basic Simulation:</a:t>
            </a:r>
            <a:endParaRPr lang="LID4096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3258C7-E1F0-CDF7-D341-64F4B827D1BA}"/>
              </a:ext>
            </a:extLst>
          </p:cNvPr>
          <p:cNvSpPr txBox="1"/>
          <p:nvPr/>
        </p:nvSpPr>
        <p:spPr>
          <a:xfrm>
            <a:off x="508884" y="1961066"/>
            <a:ext cx="6957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Initial Volume based on Optical Path Difference (OPD)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 parameters by comparing OPD data.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15373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321EE99-DB95-39E3-7CE1-46706D28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/>
          <a:lstStyle/>
          <a:p>
            <a:r>
              <a:rPr lang="en-US" dirty="0"/>
              <a:t>Optimize on Speckle Patterns Directly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FA2BD2-0C71-F70D-CFF8-6C7CFF93D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3053" y="1561481"/>
            <a:ext cx="6554137" cy="47478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EF2CC-88DA-CACD-B225-307EAFB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60227-6FCF-E34F-F1BA-265E2276CF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F4E49-7E49-2E02-826D-02627B47684B}"/>
              </a:ext>
            </a:extLst>
          </p:cNvPr>
          <p:cNvSpPr txBox="1"/>
          <p:nvPr/>
        </p:nvSpPr>
        <p:spPr>
          <a:xfrm>
            <a:off x="365759" y="1561481"/>
            <a:ext cx="391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Compare to Sensor Data directly?</a:t>
            </a:r>
            <a:endParaRPr lang="LID4096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D8022-694D-4697-9F83-4E97F03D895B}"/>
              </a:ext>
            </a:extLst>
          </p:cNvPr>
          <p:cNvSpPr txBox="1"/>
          <p:nvPr/>
        </p:nvSpPr>
        <p:spPr>
          <a:xfrm>
            <a:off x="516836" y="1930813"/>
            <a:ext cx="40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some way to go from complex wavefield to speckle data.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26611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BC8C5ED-3BD2-38EE-C145-67D40A10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02" y="114681"/>
            <a:ext cx="10304289" cy="1155508"/>
          </a:xfrm>
        </p:spPr>
        <p:txBody>
          <a:bodyPr/>
          <a:lstStyle/>
          <a:p>
            <a:r>
              <a:rPr lang="en-US" dirty="0" err="1"/>
              <a:t>SpeckleNet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DC5C7-F06B-5E4C-BB56-156E9A4BB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521716"/>
            <a:ext cx="9736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21B9B-8A22-FA21-4534-8E3AF2D033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510729"/>
            <a:ext cx="56134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Chair for Computational Sensing / Communications Engineering, Siegen University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3D3BA206-83A6-BEE8-8B1D-21F9218C6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3053" y="1360112"/>
            <a:ext cx="7373697" cy="4904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AFEBCD-B635-D0D5-39E9-1319976089EE}"/>
              </a:ext>
            </a:extLst>
          </p:cNvPr>
          <p:cNvSpPr txBox="1"/>
          <p:nvPr/>
        </p:nvSpPr>
        <p:spPr>
          <a:xfrm>
            <a:off x="357808" y="1524192"/>
            <a:ext cx="228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 a small Network:</a:t>
            </a:r>
            <a:endParaRPr lang="LID4096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5CCFD-66AA-0FCA-5C8E-7F6D3D8BE39A}"/>
              </a:ext>
            </a:extLst>
          </p:cNvPr>
          <p:cNvSpPr txBox="1"/>
          <p:nvPr/>
        </p:nvSpPr>
        <p:spPr>
          <a:xfrm>
            <a:off x="548640" y="1893524"/>
            <a:ext cx="3888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 Speckle pattern, based on complex wavefield and recorded reference.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1716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964B1-3C93-7640-8ACB-E3A18255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</a:t>
            </a:r>
            <a:r>
              <a:rPr lang="en-US" dirty="0" err="1"/>
              <a:t>Specklenet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84568-EC84-AE10-97DD-12C71350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472E1-FAC0-81B6-75E2-BCFFBBB788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819079-AFDF-A083-B78F-AA9ACFDDA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79" y="2599130"/>
            <a:ext cx="9193133" cy="3728484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5AAB32-A6E1-068F-2863-E7D5F9B00258}"/>
              </a:ext>
            </a:extLst>
          </p:cNvPr>
          <p:cNvSpPr txBox="1"/>
          <p:nvPr/>
        </p:nvSpPr>
        <p:spPr>
          <a:xfrm>
            <a:off x="466435" y="1453303"/>
            <a:ext cx="218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 far:</a:t>
            </a:r>
            <a:endParaRPr lang="LID4096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4E052-869B-7868-F699-7EDE1F44FB90}"/>
              </a:ext>
            </a:extLst>
          </p:cNvPr>
          <p:cNvSpPr txBox="1"/>
          <p:nvPr/>
        </p:nvSpPr>
        <p:spPr>
          <a:xfrm>
            <a:off x="605582" y="1703051"/>
            <a:ext cx="977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</a:t>
            </a:r>
            <a:r>
              <a:rPr lang="en-US" dirty="0" err="1"/>
              <a:t>SpeckleNet</a:t>
            </a:r>
            <a:r>
              <a:rPr lang="en-US" dirty="0"/>
              <a:t> on synthetic ellipsoid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Hope that it generalizes to the real data / outputs of our simulation.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9339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9C657-A85F-8EA3-4BE7-04FDCF9C54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18863" y="6521450"/>
            <a:ext cx="973137" cy="27463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FF41-914C-6761-16A8-9557D3EF796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78600" y="6510338"/>
            <a:ext cx="56134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Chair for Computational Sensing / Communications Engineering, Siegen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BE2FE-179B-689C-0EC4-35637D92D382}"/>
              </a:ext>
            </a:extLst>
          </p:cNvPr>
          <p:cNvSpPr txBox="1"/>
          <p:nvPr/>
        </p:nvSpPr>
        <p:spPr>
          <a:xfrm>
            <a:off x="1019175" y="2085975"/>
            <a:ext cx="2251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Thank you! </a:t>
            </a:r>
            <a:endParaRPr kumimoji="0" lang="en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23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68E98-7553-9AE4-14C3-A1C7FF34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4B18-D130-BE39-9BE2-1F7BE221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390AC-30AF-089B-8EE6-C028416E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BD9A9-AAAC-A8EA-51A7-39635E16FB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Chair for Computational Sensing / Communications Engineering, Siegen University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D77149-6FEE-2702-7C51-85F353F3B6C0}"/>
              </a:ext>
            </a:extLst>
          </p:cNvPr>
          <p:cNvSpPr/>
          <p:nvPr/>
        </p:nvSpPr>
        <p:spPr>
          <a:xfrm>
            <a:off x="809891" y="1960177"/>
            <a:ext cx="2749261" cy="360000"/>
          </a:xfrm>
          <a:prstGeom prst="rect">
            <a:avLst/>
          </a:prstGeom>
          <a:solidFill>
            <a:srgbClr val="AEAE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Rigid Body Motion</a:t>
            </a:r>
            <a:endParaRPr lang="en-DE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A09EF8-FB7D-8F06-CF5E-DFB80E6862E7}"/>
              </a:ext>
            </a:extLst>
          </p:cNvPr>
          <p:cNvSpPr/>
          <p:nvPr/>
        </p:nvSpPr>
        <p:spPr>
          <a:xfrm>
            <a:off x="3554065" y="1964065"/>
            <a:ext cx="5168245" cy="360000"/>
          </a:xfrm>
          <a:prstGeom prst="rect">
            <a:avLst/>
          </a:prstGeom>
          <a:solidFill>
            <a:srgbClr val="AEAE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Elastic Deformation</a:t>
            </a:r>
            <a:endParaRPr lang="en-DE" sz="16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0C9F2-D718-B015-E363-220A1F3D8FD8}"/>
              </a:ext>
            </a:extLst>
          </p:cNvPr>
          <p:cNvSpPr/>
          <p:nvPr/>
        </p:nvSpPr>
        <p:spPr>
          <a:xfrm>
            <a:off x="8719031" y="1960177"/>
            <a:ext cx="2761562" cy="360000"/>
          </a:xfrm>
          <a:prstGeom prst="rect">
            <a:avLst/>
          </a:prstGeom>
          <a:solidFill>
            <a:srgbClr val="AEAE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Holographic Particles</a:t>
            </a:r>
            <a:endParaRPr lang="en-DE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grey and yellow background with small squares&#10;&#10;AI-generated content may be incorrect.">
            <a:extLst>
              <a:ext uri="{FF2B5EF4-FFF2-40B4-BE49-F238E27FC236}">
                <a16:creationId xmlns:a16="http://schemas.microsoft.com/office/drawing/2014/main" id="{B6CF8F95-B6D8-F5EF-0846-EF998BFF7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031" y="2316292"/>
            <a:ext cx="2761562" cy="2755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9DA11-86F5-755E-51B0-5EB33B93D6B5}"/>
              </a:ext>
            </a:extLst>
          </p:cNvPr>
          <p:cNvSpPr txBox="1"/>
          <p:nvPr/>
        </p:nvSpPr>
        <p:spPr>
          <a:xfrm>
            <a:off x="3318795" y="5183742"/>
            <a:ext cx="5162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0" dirty="0">
                <a:solidFill>
                  <a:srgbClr val="000000"/>
                </a:solidFill>
                <a:effectLst/>
              </a:rPr>
              <a:t>Source: Prof. Jari Hyttinen, </a:t>
            </a:r>
            <a:r>
              <a:rPr lang="de-DE" sz="1200" b="0" i="0" dirty="0">
                <a:solidFill>
                  <a:srgbClr val="000000"/>
                </a:solidFill>
                <a:effectLst/>
              </a:rPr>
              <a:t>Tampere University</a:t>
            </a:r>
            <a:endParaRPr lang="de-DE" sz="120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B2C0B-8777-7E94-D7E5-DFC17FD34563}"/>
              </a:ext>
            </a:extLst>
          </p:cNvPr>
          <p:cNvSpPr txBox="1"/>
          <p:nvPr/>
        </p:nvSpPr>
        <p:spPr>
          <a:xfrm>
            <a:off x="8725182" y="5183742"/>
            <a:ext cx="274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Source: </a:t>
            </a:r>
            <a:r>
              <a:rPr lang="de-DE" sz="1200" dirty="0">
                <a:hlinkClick r:id="rId7"/>
              </a:rPr>
              <a:t>anvajo - fludlab-r300</a:t>
            </a:r>
            <a:endParaRPr lang="de-DE" sz="1200" dirty="0"/>
          </a:p>
        </p:txBody>
      </p:sp>
      <p:pic>
        <p:nvPicPr>
          <p:cNvPr id="3" name="kurama_int_phase_smooth_1_video">
            <a:hlinkClick r:id="" action="ppaction://media"/>
            <a:extLst>
              <a:ext uri="{FF2B5EF4-FFF2-40B4-BE49-F238E27FC236}">
                <a16:creationId xmlns:a16="http://schemas.microsoft.com/office/drawing/2014/main" id="{7559C47A-42C0-EDA8-E27F-B2A0092CE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206" y="2316292"/>
            <a:ext cx="2752058" cy="2752058"/>
          </a:xfrm>
          <a:prstGeom prst="rect">
            <a:avLst/>
          </a:prstGeom>
        </p:spPr>
      </p:pic>
      <p:pic>
        <p:nvPicPr>
          <p:cNvPr id="12" name="010222_ext_p4_w1_20x">
            <a:hlinkClick r:id="" action="ppaction://media"/>
            <a:extLst>
              <a:ext uri="{FF2B5EF4-FFF2-40B4-BE49-F238E27FC236}">
                <a16:creationId xmlns:a16="http://schemas.microsoft.com/office/drawing/2014/main" id="{8A1367E6-B482-126A-196D-02F5C3AA7B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9152" y="2319241"/>
            <a:ext cx="5159879" cy="27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5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0C274-31BB-51D6-D6FC-954993598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DFA0-22C4-133A-0EDE-8E987C463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Body Motion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830CF-DE79-092A-E833-D5DAE697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9D0B1-6350-1019-F0C7-3A9A68346A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Chair for Computational Sensing / Communications Engineering, Siegen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69D64-81ED-C833-5238-A4FEEA7C2208}"/>
              </a:ext>
            </a:extLst>
          </p:cNvPr>
          <p:cNvSpPr txBox="1"/>
          <p:nvPr/>
        </p:nvSpPr>
        <p:spPr>
          <a:xfrm>
            <a:off x="336881" y="1429076"/>
            <a:ext cx="54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Observed: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20D95-E63A-057F-61D0-DFDB738917F1}"/>
              </a:ext>
            </a:extLst>
          </p:cNvPr>
          <p:cNvSpPr txBox="1"/>
          <p:nvPr/>
        </p:nvSpPr>
        <p:spPr>
          <a:xfrm>
            <a:off x="535696" y="1767006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Phase-Video of a rotating transparent HEK Cell.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588FF-4D40-03FA-4254-1C588EE6ACE8}"/>
              </a:ext>
            </a:extLst>
          </p:cNvPr>
          <p:cNvSpPr txBox="1"/>
          <p:nvPr/>
        </p:nvSpPr>
        <p:spPr>
          <a:xfrm>
            <a:off x="301955" y="3455372"/>
            <a:ext cx="54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Problem: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F4EC5-055D-369F-BDDC-D2C9CDC3B0A2}"/>
              </a:ext>
            </a:extLst>
          </p:cNvPr>
          <p:cNvSpPr txBox="1"/>
          <p:nvPr/>
        </p:nvSpPr>
        <p:spPr>
          <a:xfrm>
            <a:off x="594999" y="3979492"/>
            <a:ext cx="4519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Geometry of the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Pose for any given frame.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Rotation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468ED-EDA7-F67A-8FED-6136FD56085B}"/>
              </a:ext>
            </a:extLst>
          </p:cNvPr>
          <p:cNvSpPr txBox="1"/>
          <p:nvPr/>
        </p:nvSpPr>
        <p:spPr>
          <a:xfrm>
            <a:off x="331607" y="5112336"/>
            <a:ext cx="54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to do?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12577-E0F7-69B8-12F3-5150710A3BB6}"/>
              </a:ext>
            </a:extLst>
          </p:cNvPr>
          <p:cNvSpPr txBox="1"/>
          <p:nvPr/>
        </p:nvSpPr>
        <p:spPr>
          <a:xfrm>
            <a:off x="535695" y="5419542"/>
            <a:ext cx="5822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Work with some initial assumptions.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Simulate the scattering of the wavefield.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Then optimize geometry/poses to fit the video sequence.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6E032-73C1-45BA-BEC3-A4A4A6BB11CC}"/>
              </a:ext>
            </a:extLst>
          </p:cNvPr>
          <p:cNvSpPr txBox="1"/>
          <p:nvPr/>
        </p:nvSpPr>
        <p:spPr>
          <a:xfrm>
            <a:off x="6933085" y="5813244"/>
            <a:ext cx="3939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Observed Phase of a rotating HEK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D13683-163B-DB19-3D05-BC9B1F41F56A}"/>
              </a:ext>
            </a:extLst>
          </p:cNvPr>
          <p:cNvSpPr txBox="1"/>
          <p:nvPr/>
        </p:nvSpPr>
        <p:spPr>
          <a:xfrm>
            <a:off x="331608" y="2200350"/>
            <a:ext cx="54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Goal: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A5093-DF27-ECFC-932E-4C552D1953A3}"/>
              </a:ext>
            </a:extLst>
          </p:cNvPr>
          <p:cNvSpPr txBox="1"/>
          <p:nvPr/>
        </p:nvSpPr>
        <p:spPr>
          <a:xfrm>
            <a:off x="535695" y="2447471"/>
            <a:ext cx="5712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 the Refractive Index (RI) distribution of the cell as a 3D Volume.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73DEA1-3328-C7D0-0778-267214E8717C}"/>
              </a:ext>
            </a:extLst>
          </p:cNvPr>
          <p:cNvSpPr txBox="1"/>
          <p:nvPr/>
        </p:nvSpPr>
        <p:spPr>
          <a:xfrm>
            <a:off x="535695" y="3086040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US" b="1" i="1" dirty="0"/>
              <a:t>RI-Tomography</a:t>
            </a:r>
            <a:endParaRPr lang="en-DE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47B49-9C29-ABF7-89E1-7F1DA28D9260}"/>
              </a:ext>
            </a:extLst>
          </p:cNvPr>
          <p:cNvSpPr txBox="1"/>
          <p:nvPr/>
        </p:nvSpPr>
        <p:spPr>
          <a:xfrm>
            <a:off x="535695" y="3709172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don’t know:</a:t>
            </a:r>
            <a:endParaRPr lang="en-DE" dirty="0"/>
          </a:p>
        </p:txBody>
      </p:sp>
      <p:pic>
        <p:nvPicPr>
          <p:cNvPr id="26" name="DHM Ground Truth Phase">
            <a:hlinkClick r:id="" action="ppaction://media"/>
            <a:extLst>
              <a:ext uri="{FF2B5EF4-FFF2-40B4-BE49-F238E27FC236}">
                <a16:creationId xmlns:a16="http://schemas.microsoft.com/office/drawing/2014/main" id="{4C47C844-024A-E341-2290-D580B58D1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5584" t="6378" r="26663"/>
          <a:stretch>
            <a:fillRect/>
          </a:stretch>
        </p:blipFill>
        <p:spPr>
          <a:xfrm>
            <a:off x="6883982" y="1845840"/>
            <a:ext cx="4037434" cy="39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47FB-246E-848F-C487-B60602DD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Frame-by-Frame Simulation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2F029-4ECE-78A2-B7EA-19A2270DE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F1B6-25E1-6B09-9E08-9A15BBC3DF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pic>
        <p:nvPicPr>
          <p:cNvPr id="13" name="Content Placeholder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56EE2B-8E39-22CA-CB36-AC60F02D2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94" y="1281176"/>
            <a:ext cx="6194904" cy="513931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8E4306-5075-7DF1-16B2-344A5FAB16ED}"/>
              </a:ext>
            </a:extLst>
          </p:cNvPr>
          <p:cNvSpPr txBox="1"/>
          <p:nvPr/>
        </p:nvSpPr>
        <p:spPr>
          <a:xfrm>
            <a:off x="200451" y="1521765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US" b="1" i="1" dirty="0"/>
              <a:t>End-to-End Optimization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7119D-DE0F-7454-2D1F-104810341282}"/>
              </a:ext>
            </a:extLst>
          </p:cNvPr>
          <p:cNvSpPr txBox="1"/>
          <p:nvPr/>
        </p:nvSpPr>
        <p:spPr>
          <a:xfrm>
            <a:off x="417288" y="3739165"/>
            <a:ext cx="4749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i="1" dirty="0"/>
              <a:t>Perform </a:t>
            </a:r>
            <a:r>
              <a:rPr lang="en-US" i="1" dirty="0">
                <a:solidFill>
                  <a:srgbClr val="82B366"/>
                </a:solidFill>
              </a:rPr>
              <a:t>Pose Optimization </a:t>
            </a:r>
            <a:r>
              <a:rPr lang="en-US" i="1" dirty="0"/>
              <a:t>to get updated poses.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Update Volume with the </a:t>
            </a:r>
            <a:r>
              <a:rPr lang="en-US" i="1" dirty="0">
                <a:solidFill>
                  <a:srgbClr val="DB8631"/>
                </a:solidFill>
              </a:rPr>
              <a:t>Reconstruction Optimization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/>
              <a:t>using the updated poses.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Repeat with updated RI. Distribution and pose of the first frame.</a:t>
            </a:r>
            <a:endParaRPr lang="en-DE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7A01CF-F76C-D2F3-9DC7-DAD3EA798D59}"/>
              </a:ext>
            </a:extLst>
          </p:cNvPr>
          <p:cNvSpPr txBox="1"/>
          <p:nvPr/>
        </p:nvSpPr>
        <p:spPr>
          <a:xfrm>
            <a:off x="329472" y="1978047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Initialization: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183013-40E2-D3DC-A0D9-E5143355E670}"/>
              </a:ext>
            </a:extLst>
          </p:cNvPr>
          <p:cNvSpPr txBox="1"/>
          <p:nvPr/>
        </p:nvSpPr>
        <p:spPr>
          <a:xfrm>
            <a:off x="529239" y="2255803"/>
            <a:ext cx="463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Estimated RI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Guessed Pose for first frame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A77917-F6D0-6D96-CD0B-D9A9671B9C97}"/>
              </a:ext>
            </a:extLst>
          </p:cNvPr>
          <p:cNvSpPr txBox="1"/>
          <p:nvPr/>
        </p:nvSpPr>
        <p:spPr>
          <a:xfrm>
            <a:off x="329471" y="3332993"/>
            <a:ext cx="46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Separated Optimization:</a:t>
            </a:r>
          </a:p>
        </p:txBody>
      </p:sp>
    </p:spTree>
    <p:extLst>
      <p:ext uri="{BB962C8B-B14F-4D97-AF65-F5344CB8AC3E}">
        <p14:creationId xmlns:p14="http://schemas.microsoft.com/office/powerpoint/2010/main" val="115882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078E2-5DA3-7A18-D957-46726EA0A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A37D-0FA8-41A5-7B54-421DE1C8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Frame-by-Frame Simulation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8F050-DD1A-1EC2-739A-312620689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91D03-F29A-23CE-8AB7-F7775D91C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pic>
        <p:nvPicPr>
          <p:cNvPr id="3" name="DHM Combined Opt">
            <a:hlinkClick r:id="" action="ppaction://media"/>
            <a:extLst>
              <a:ext uri="{FF2B5EF4-FFF2-40B4-BE49-F238E27FC236}">
                <a16:creationId xmlns:a16="http://schemas.microsoft.com/office/drawing/2014/main" id="{89959AE4-CD11-3399-3728-68A0BA3A5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7029" t="15755" r="5560" b="18271"/>
          <a:stretch>
            <a:fillRect/>
          </a:stretch>
        </p:blipFill>
        <p:spPr>
          <a:xfrm>
            <a:off x="571440" y="1879588"/>
            <a:ext cx="10657211" cy="40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7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DDDD6-2419-DEF3-9999-6DCC17DA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The Problem</a:t>
            </a:r>
            <a:endParaRPr lang="LID4096" dirty="0"/>
          </a:p>
        </p:txBody>
      </p:sp>
      <p:pic>
        <p:nvPicPr>
          <p:cNvPr id="6" name="Moser-Fail">
            <a:hlinkClick r:id="" action="ppaction://media"/>
            <a:extLst>
              <a:ext uri="{FF2B5EF4-FFF2-40B4-BE49-F238E27FC236}">
                <a16:creationId xmlns:a16="http://schemas.microsoft.com/office/drawing/2014/main" id="{061CBB08-80AD-660F-F537-C06204928A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7698" t="13828" r="6842" b="16654"/>
          <a:stretch>
            <a:fillRect/>
          </a:stretch>
        </p:blipFill>
        <p:spPr>
          <a:xfrm>
            <a:off x="675859" y="2930113"/>
            <a:ext cx="10548000" cy="38132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8102C-AF66-51B2-B145-F5E526E2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FBB7-7AD7-0078-DEDE-B6E8EF3A0C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93350-B3FA-7A56-908C-D3CCDE2949FC}"/>
              </a:ext>
            </a:extLst>
          </p:cNvPr>
          <p:cNvSpPr txBox="1"/>
          <p:nvPr/>
        </p:nvSpPr>
        <p:spPr>
          <a:xfrm>
            <a:off x="429871" y="1523390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aren’t the first to do this!</a:t>
            </a:r>
            <a:endParaRPr lang="en-DE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F80DB-1BDE-0C89-DCFC-2FADC48A9327}"/>
              </a:ext>
            </a:extLst>
          </p:cNvPr>
          <p:cNvSpPr txBox="1"/>
          <p:nvPr/>
        </p:nvSpPr>
        <p:spPr>
          <a:xfrm>
            <a:off x="549141" y="1776591"/>
            <a:ext cx="901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Moser et al.: Optical tomography reconstructing 3D motion and structure of multi-scattering samples under rotational actuation</a:t>
            </a:r>
            <a:r>
              <a:rPr lang="en-US" dirty="0"/>
              <a:t> </a:t>
            </a:r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C3CCA-3BD6-2215-93E9-1E56DFE77D84}"/>
              </a:ext>
            </a:extLst>
          </p:cNvPr>
          <p:cNvSpPr txBox="1"/>
          <p:nvPr/>
        </p:nvSpPr>
        <p:spPr>
          <a:xfrm>
            <a:off x="675859" y="2475460"/>
            <a:ext cx="89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reproduction optimizes towards piecewise constant angles, rather than smooth rotations.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92767-3BD7-3038-5CA2-3C1AEA0E1479}"/>
              </a:ext>
            </a:extLst>
          </p:cNvPr>
          <p:cNvSpPr txBox="1"/>
          <p:nvPr/>
        </p:nvSpPr>
        <p:spPr>
          <a:xfrm>
            <a:off x="429870" y="2153724"/>
            <a:ext cx="311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Problem:</a:t>
            </a: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382037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21DC-E7AF-8FA5-F0D7-DA315AB6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Did it?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14B6C-4708-0402-62FF-4C0EE7E7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79FAA-7C27-6C46-BA38-88207432A7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02F18-D536-60C4-6297-5252C109CAAE}"/>
              </a:ext>
            </a:extLst>
          </p:cNvPr>
          <p:cNvSpPr txBox="1"/>
          <p:nvPr/>
        </p:nvSpPr>
        <p:spPr>
          <a:xfrm>
            <a:off x="6456938" y="1540717"/>
            <a:ext cx="276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Problem:</a:t>
            </a:r>
            <a:endParaRPr lang="LID4096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7975A-7BAD-9F9E-AEEF-DAC93EFE62F1}"/>
              </a:ext>
            </a:extLst>
          </p:cNvPr>
          <p:cNvSpPr txBox="1"/>
          <p:nvPr/>
        </p:nvSpPr>
        <p:spPr>
          <a:xfrm>
            <a:off x="747903" y="1840206"/>
            <a:ext cx="4778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the rotation smoothness </a:t>
            </a:r>
            <a:r>
              <a:rPr lang="en-US" dirty="0" err="1"/>
              <a:t>regularizer</a:t>
            </a:r>
            <a:r>
              <a:rPr lang="en-US" dirty="0"/>
              <a:t> until it 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circular constraints for pose regularization.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756DB-B0F6-C3B8-F352-80B9A8A5C0D3}"/>
              </a:ext>
            </a:extLst>
          </p:cNvPr>
          <p:cNvSpPr txBox="1"/>
          <p:nvPr/>
        </p:nvSpPr>
        <p:spPr>
          <a:xfrm>
            <a:off x="447077" y="1470874"/>
            <a:ext cx="276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Fix?:</a:t>
            </a:r>
            <a:endParaRPr lang="LID4096" b="1" dirty="0"/>
          </a:p>
        </p:txBody>
      </p:sp>
      <p:pic>
        <p:nvPicPr>
          <p:cNvPr id="10" name="Phase">
            <a:hlinkClick r:id="" action="ppaction://media"/>
            <a:extLst>
              <a:ext uri="{FF2B5EF4-FFF2-40B4-BE49-F238E27FC236}">
                <a16:creationId xmlns:a16="http://schemas.microsoft.com/office/drawing/2014/main" id="{998B8BAF-70FD-5B22-B0BC-4183158B3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8624" t="14272" r="6155" b="18073"/>
          <a:stretch>
            <a:fillRect/>
          </a:stretch>
        </p:blipFill>
        <p:spPr>
          <a:xfrm>
            <a:off x="662017" y="2855786"/>
            <a:ext cx="10390174" cy="36141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6B796D-76A6-102B-59C0-10C8273BA17D}"/>
              </a:ext>
            </a:extLst>
          </p:cNvPr>
          <p:cNvSpPr txBox="1"/>
          <p:nvPr/>
        </p:nvSpPr>
        <p:spPr>
          <a:xfrm>
            <a:off x="6665238" y="1840123"/>
            <a:ext cx="456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these the actual poses?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look at least to be correct.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3471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768F-49F6-FECB-FAF7-AD705C7C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Data - </a:t>
            </a:r>
            <a:r>
              <a:rPr lang="en-US" dirty="0" err="1"/>
              <a:t>CytoPacq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F403F-FC40-53DC-5E77-6D1266D7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5C8D4-6702-C2F7-3EA1-1616260FE4C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559B9-E071-D9E7-F345-EB6732F01739}"/>
              </a:ext>
            </a:extLst>
          </p:cNvPr>
          <p:cNvSpPr txBox="1"/>
          <p:nvPr/>
        </p:nvSpPr>
        <p:spPr>
          <a:xfrm>
            <a:off x="341906" y="1526650"/>
            <a:ext cx="39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Requirement: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6E60C-4A63-2DC7-BB71-B8FEA3776978}"/>
              </a:ext>
            </a:extLst>
          </p:cNvPr>
          <p:cNvSpPr txBox="1"/>
          <p:nvPr/>
        </p:nvSpPr>
        <p:spPr>
          <a:xfrm>
            <a:off x="477078" y="1829277"/>
            <a:ext cx="462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want to compare with </a:t>
            </a:r>
            <a:r>
              <a:rPr lang="en-US" i="1" dirty="0"/>
              <a:t>Moser et al.</a:t>
            </a:r>
            <a:r>
              <a:rPr lang="en-US" dirty="0"/>
              <a:t>, we need data with known ground truth. </a:t>
            </a:r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1E407E-1F73-1894-65AA-D325DB899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09" y="3531158"/>
            <a:ext cx="2393933" cy="2341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AC9545-7AD6-7E3F-5458-BC1321ED45D7}"/>
              </a:ext>
            </a:extLst>
          </p:cNvPr>
          <p:cNvSpPr txBox="1"/>
          <p:nvPr/>
        </p:nvSpPr>
        <p:spPr>
          <a:xfrm>
            <a:off x="341905" y="2665364"/>
            <a:ext cx="355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Ground Truth Data</a:t>
            </a:r>
            <a:endParaRPr lang="LID4096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35411-BF1C-36EC-C62F-99AB066AB959}"/>
              </a:ext>
            </a:extLst>
          </p:cNvPr>
          <p:cNvSpPr txBox="1"/>
          <p:nvPr/>
        </p:nvSpPr>
        <p:spPr>
          <a:xfrm>
            <a:off x="541169" y="2975905"/>
            <a:ext cx="4373218" cy="129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Handcrafted Poses Trajectories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Cell Structure: </a:t>
            </a:r>
            <a:r>
              <a:rPr lang="en-US" dirty="0" err="1">
                <a:hlinkClick r:id="rId5"/>
              </a:rPr>
              <a:t>CytoPacq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Phase Images via our Forward Simulation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28F557-B5BF-8E47-4409-CFC173343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09" y="1477665"/>
            <a:ext cx="5613400" cy="1846017"/>
          </a:xfrm>
          <a:prstGeom prst="rect">
            <a:avLst/>
          </a:prstGeom>
        </p:spPr>
      </p:pic>
      <p:pic>
        <p:nvPicPr>
          <p:cNvPr id="20" name="Synthetic Ground Truth Phase">
            <a:hlinkClick r:id="" action="ppaction://media"/>
            <a:extLst>
              <a:ext uri="{FF2B5EF4-FFF2-40B4-BE49-F238E27FC236}">
                <a16:creationId xmlns:a16="http://schemas.microsoft.com/office/drawing/2014/main" id="{5265F434-8407-A378-1727-E5C3A6B130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940" t="12319" r="13522" b="1865"/>
          <a:stretch>
            <a:fillRect/>
          </a:stretch>
        </p:blipFill>
        <p:spPr>
          <a:xfrm>
            <a:off x="8586856" y="3429000"/>
            <a:ext cx="2669521" cy="27098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88EA40-92DD-FBFD-491B-CBE2411ABAD8}"/>
              </a:ext>
            </a:extLst>
          </p:cNvPr>
          <p:cNvSpPr txBox="1"/>
          <p:nvPr/>
        </p:nvSpPr>
        <p:spPr>
          <a:xfrm>
            <a:off x="341905" y="4575976"/>
            <a:ext cx="341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 There:</a:t>
            </a:r>
            <a:endParaRPr lang="LID4096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262482-7DDE-FF66-A415-320D41A6D90F}"/>
              </a:ext>
            </a:extLst>
          </p:cNvPr>
          <p:cNvSpPr txBox="1"/>
          <p:nvPr/>
        </p:nvSpPr>
        <p:spPr>
          <a:xfrm>
            <a:off x="541169" y="4891999"/>
            <a:ext cx="4373218" cy="87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Create Initial Object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Run Optimization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B148B-A444-1AFE-AA90-0C4494FD5F53}"/>
              </a:ext>
            </a:extLst>
          </p:cNvPr>
          <p:cNvSpPr txBox="1"/>
          <p:nvPr/>
        </p:nvSpPr>
        <p:spPr>
          <a:xfrm>
            <a:off x="357146" y="6474210"/>
            <a:ext cx="4573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CytoPacq</a:t>
            </a:r>
            <a:r>
              <a:rPr lang="en-US" sz="1100" dirty="0"/>
              <a:t>: </a:t>
            </a:r>
            <a:r>
              <a:rPr lang="en-US" sz="1100" dirty="0">
                <a:hlinkClick r:id="rId5"/>
              </a:rPr>
              <a:t>https://cbia.fi.muni.cz/simulator</a:t>
            </a:r>
            <a:endParaRPr lang="LID4096" sz="1100" dirty="0"/>
          </a:p>
        </p:txBody>
      </p:sp>
    </p:spTree>
    <p:extLst>
      <p:ext uri="{BB962C8B-B14F-4D97-AF65-F5344CB8AC3E}">
        <p14:creationId xmlns:p14="http://schemas.microsoft.com/office/powerpoint/2010/main" val="4692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662B-2449-B8E6-73BB-7BA1961C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Synthetic: Frame-by-Frame</a:t>
            </a: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13ADA1-32CA-E2F9-53B5-AF187A2CB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t="8132" r="5839" b="6771"/>
          <a:stretch>
            <a:fillRect/>
          </a:stretch>
        </p:blipFill>
        <p:spPr>
          <a:xfrm>
            <a:off x="1806540" y="1550851"/>
            <a:ext cx="8578919" cy="47786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041A5-20F1-7FDE-449D-8DFCB184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7B9D7-7F04-D26A-6942-F8FBDD1ED1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Chair for Computational Sensing / Communications Engineering, Siegen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35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 Lectures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e_lecture.potm" id="{A789E557-A2D8-436A-A988-9EB76DA77075}" vid="{2779B39E-2C12-486C-8DCF-464EA00490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Microsoft Office PowerPoint</Application>
  <PresentationFormat>Widescreen</PresentationFormat>
  <Paragraphs>123</Paragraphs>
  <Slides>19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Cambria Math</vt:lpstr>
      <vt:lpstr>Tw Cen MT</vt:lpstr>
      <vt:lpstr>Tw Cen MT Condensed</vt:lpstr>
      <vt:lpstr>Wingdings 3</vt:lpstr>
      <vt:lpstr>CSE Lectures</vt:lpstr>
      <vt:lpstr>trackopt – 11-March-26</vt:lpstr>
      <vt:lpstr>Applications</vt:lpstr>
      <vt:lpstr>Rigid Body Motion</vt:lpstr>
      <vt:lpstr>Recap: Frame-by-Frame Simulation</vt:lpstr>
      <vt:lpstr>Recap: Frame-by-Frame Simulation</vt:lpstr>
      <vt:lpstr>Recap: The Problem</vt:lpstr>
      <vt:lpstr>We Did it?</vt:lpstr>
      <vt:lpstr>Synthetic Data - CytoPacq</vt:lpstr>
      <vt:lpstr>Synthetic: Frame-by-Frame</vt:lpstr>
      <vt:lpstr>Synthetic: Frame-by-Frame</vt:lpstr>
      <vt:lpstr>Synthetic: Moser et al.</vt:lpstr>
      <vt:lpstr>Synthetic: Moser et al.</vt:lpstr>
      <vt:lpstr>Coded Wavefront Sensing</vt:lpstr>
      <vt:lpstr>Deep CWFS Optimization</vt:lpstr>
      <vt:lpstr>Simplified Simulation</vt:lpstr>
      <vt:lpstr>Optimize on Speckle Patterns Directly</vt:lpstr>
      <vt:lpstr>SpeckleNet</vt:lpstr>
      <vt:lpstr>Pre-training Specklenet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Jannis Maron</dc:creator>
  <cp:lastModifiedBy>Maron, Jannis</cp:lastModifiedBy>
  <cp:revision>35</cp:revision>
  <dcterms:created xsi:type="dcterms:W3CDTF">2025-03-13T11:50:11Z</dcterms:created>
  <dcterms:modified xsi:type="dcterms:W3CDTF">2026-03-09T12:36:23Z</dcterms:modified>
</cp:coreProperties>
</file>